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 id="2147483702" r:id="rId5"/>
  </p:sldMasterIdLst>
  <p:notesMasterIdLst>
    <p:notesMasterId r:id="rId18"/>
  </p:notesMasterIdLst>
  <p:handoutMasterIdLst>
    <p:handoutMasterId r:id="rId19"/>
  </p:handoutMasterIdLst>
  <p:sldIdLst>
    <p:sldId id="2141414534" r:id="rId6"/>
    <p:sldId id="2141413974" r:id="rId7"/>
    <p:sldId id="2141413972" r:id="rId8"/>
    <p:sldId id="2141413967" r:id="rId9"/>
    <p:sldId id="2141413969" r:id="rId10"/>
    <p:sldId id="2141413966" r:id="rId11"/>
    <p:sldId id="2141414539" r:id="rId12"/>
    <p:sldId id="2141414536" r:id="rId13"/>
    <p:sldId id="2141414537" r:id="rId14"/>
    <p:sldId id="2141414538" r:id="rId15"/>
    <p:sldId id="2141413971" r:id="rId16"/>
    <p:sldId id="2141413962" r:id="rId17"/>
  </p:sldIdLst>
  <p:sldSz cx="12192000" cy="6858000"/>
  <p:notesSz cx="7104063" cy="1023461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637845F-E640-41ED-8619-247F19A00494}">
          <p14:sldIdLst>
            <p14:sldId id="2141414534"/>
            <p14:sldId id="2141413974"/>
            <p14:sldId id="2141413972"/>
            <p14:sldId id="2141413967"/>
            <p14:sldId id="2141413969"/>
            <p14:sldId id="2141413966"/>
            <p14:sldId id="2141414539"/>
            <p14:sldId id="2141414536"/>
            <p14:sldId id="2141414537"/>
            <p14:sldId id="2141414538"/>
            <p14:sldId id="2141413971"/>
            <p14:sldId id="214141396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211" userDrawn="1">
          <p15:clr>
            <a:srgbClr val="A4A3A4"/>
          </p15:clr>
        </p15:guide>
        <p15:guide id="4" orient="horz" pos="4133" userDrawn="1">
          <p15:clr>
            <a:srgbClr val="A4A3A4"/>
          </p15:clr>
        </p15:guide>
        <p15:guide id="5" orient="horz" pos="3974" userDrawn="1">
          <p15:clr>
            <a:srgbClr val="A4A3A4"/>
          </p15:clr>
        </p15:guide>
        <p15:guide id="6" orient="horz" pos="187" userDrawn="1">
          <p15:clr>
            <a:srgbClr val="A4A3A4"/>
          </p15:clr>
        </p15:guide>
        <p15:guide id="7" orient="horz" pos="346" userDrawn="1">
          <p15:clr>
            <a:srgbClr val="A4A3A4"/>
          </p15:clr>
        </p15:guide>
        <p15:guide id="8" pos="7446" userDrawn="1">
          <p15:clr>
            <a:srgbClr val="A4A3A4"/>
          </p15:clr>
        </p15:guide>
        <p15:guide id="9" pos="2774" userDrawn="1">
          <p15:clr>
            <a:srgbClr val="A4A3A4"/>
          </p15:clr>
        </p15:guide>
        <p15:guide id="10" pos="4906" userDrawn="1">
          <p15:clr>
            <a:srgbClr val="A4A3A4"/>
          </p15:clr>
        </p15:guide>
        <p15:guide id="11" pos="1890" userDrawn="1">
          <p15:clr>
            <a:srgbClr val="A4A3A4"/>
          </p15:clr>
        </p15:guide>
        <p15:guide id="12" pos="579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klas Lagström" initials="NL" lastIdx="4" clrIdx="0">
    <p:extLst>
      <p:ext uri="{19B8F6BF-5375-455C-9EA6-DF929625EA0E}">
        <p15:presenceInfo xmlns:p15="http://schemas.microsoft.com/office/powerpoint/2012/main" userId="S::niklas.lagstrom@bioservo.com::10dcb472-016e-4781-b6d7-98d4e04a03d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53535"/>
    <a:srgbClr val="28514C"/>
    <a:srgbClr val="79C1A4"/>
    <a:srgbClr val="467366"/>
    <a:srgbClr val="669A84"/>
    <a:srgbClr val="5FC9DB"/>
    <a:srgbClr val="4CAFC0"/>
    <a:srgbClr val="007A8F"/>
    <a:srgbClr val="0534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9646D4-E9C3-4B4F-9BCC-915FC2623060}" v="5" dt="2026-08-26T11:34:51.2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5" d="100"/>
          <a:sy n="115" d="100"/>
        </p:scale>
        <p:origin x="706" y="72"/>
      </p:cViewPr>
      <p:guideLst>
        <p:guide orient="horz" pos="2160"/>
        <p:guide pos="3840"/>
        <p:guide pos="211"/>
        <p:guide orient="horz" pos="4133"/>
        <p:guide orient="horz" pos="3974"/>
        <p:guide orient="horz" pos="187"/>
        <p:guide orient="horz" pos="346"/>
        <p:guide pos="7446"/>
        <p:guide pos="2774"/>
        <p:guide pos="4906"/>
        <p:guide pos="1890"/>
        <p:guide pos="579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ael Wester" userId="b0651bc8-028d-42f5-a228-42779515004d" providerId="ADAL" clId="{96097405-F355-42B1-ACF9-7B61020B378A}"/>
    <pc:docChg chg="custSel addSld delSld modSld sldOrd modSection">
      <pc:chgData name="Mikael Wester" userId="b0651bc8-028d-42f5-a228-42779515004d" providerId="ADAL" clId="{96097405-F355-42B1-ACF9-7B61020B378A}" dt="2026-08-26T11:39:09.621" v="250" actId="1076"/>
      <pc:docMkLst>
        <pc:docMk/>
      </pc:docMkLst>
      <pc:sldChg chg="del">
        <pc:chgData name="Mikael Wester" userId="b0651bc8-028d-42f5-a228-42779515004d" providerId="ADAL" clId="{96097405-F355-42B1-ACF9-7B61020B378A}" dt="2026-08-25T08:29:10.190" v="0" actId="47"/>
        <pc:sldMkLst>
          <pc:docMk/>
          <pc:sldMk cId="974185500" sldId="2141413968"/>
        </pc:sldMkLst>
      </pc:sldChg>
      <pc:sldChg chg="modSp mod">
        <pc:chgData name="Mikael Wester" userId="b0651bc8-028d-42f5-a228-42779515004d" providerId="ADAL" clId="{96097405-F355-42B1-ACF9-7B61020B378A}" dt="2026-08-26T11:39:09.621" v="250" actId="1076"/>
        <pc:sldMkLst>
          <pc:docMk/>
          <pc:sldMk cId="4247639841" sldId="2141413969"/>
        </pc:sldMkLst>
        <pc:picChg chg="mod">
          <ac:chgData name="Mikael Wester" userId="b0651bc8-028d-42f5-a228-42779515004d" providerId="ADAL" clId="{96097405-F355-42B1-ACF9-7B61020B378A}" dt="2026-08-26T11:39:09.621" v="250" actId="1076"/>
          <ac:picMkLst>
            <pc:docMk/>
            <pc:sldMk cId="4247639841" sldId="2141413969"/>
            <ac:picMk id="4" creationId="{BC633E47-00DF-E403-E184-17DD4AC7895A}"/>
          </ac:picMkLst>
        </pc:picChg>
      </pc:sldChg>
      <pc:sldChg chg="delSp modSp mod">
        <pc:chgData name="Mikael Wester" userId="b0651bc8-028d-42f5-a228-42779515004d" providerId="ADAL" clId="{96097405-F355-42B1-ACF9-7B61020B378A}" dt="2026-08-25T08:35:33.710" v="147" actId="554"/>
        <pc:sldMkLst>
          <pc:docMk/>
          <pc:sldMk cId="2197198698" sldId="2141413971"/>
        </pc:sldMkLst>
        <pc:spChg chg="del">
          <ac:chgData name="Mikael Wester" userId="b0651bc8-028d-42f5-a228-42779515004d" providerId="ADAL" clId="{96097405-F355-42B1-ACF9-7B61020B378A}" dt="2026-08-25T08:33:38.979" v="50" actId="478"/>
          <ac:spMkLst>
            <pc:docMk/>
            <pc:sldMk cId="2197198698" sldId="2141413971"/>
            <ac:spMk id="4" creationId="{4DA7CD57-2BC1-2788-6493-A0FA502AC750}"/>
          </ac:spMkLst>
        </pc:spChg>
        <pc:spChg chg="mod">
          <ac:chgData name="Mikael Wester" userId="b0651bc8-028d-42f5-a228-42779515004d" providerId="ADAL" clId="{96097405-F355-42B1-ACF9-7B61020B378A}" dt="2026-08-25T08:35:33.710" v="147" actId="554"/>
          <ac:spMkLst>
            <pc:docMk/>
            <pc:sldMk cId="2197198698" sldId="2141413971"/>
            <ac:spMk id="7" creationId="{27638285-6B77-01BD-DD9C-E3A0A34E5E35}"/>
          </ac:spMkLst>
        </pc:spChg>
        <pc:spChg chg="mod">
          <ac:chgData name="Mikael Wester" userId="b0651bc8-028d-42f5-a228-42779515004d" providerId="ADAL" clId="{96097405-F355-42B1-ACF9-7B61020B378A}" dt="2026-08-25T08:35:33.710" v="147" actId="554"/>
          <ac:spMkLst>
            <pc:docMk/>
            <pc:sldMk cId="2197198698" sldId="2141413971"/>
            <ac:spMk id="10" creationId="{D9115E52-4B4D-0F5A-837B-9400A58CFB29}"/>
          </ac:spMkLst>
        </pc:spChg>
        <pc:picChg chg="del">
          <ac:chgData name="Mikael Wester" userId="b0651bc8-028d-42f5-a228-42779515004d" providerId="ADAL" clId="{96097405-F355-42B1-ACF9-7B61020B378A}" dt="2026-08-25T08:33:37.002" v="49" actId="478"/>
          <ac:picMkLst>
            <pc:docMk/>
            <pc:sldMk cId="2197198698" sldId="2141413971"/>
            <ac:picMk id="3" creationId="{D8ECDF2B-7BC3-924A-799A-5A773D14D553}"/>
          </ac:picMkLst>
        </pc:picChg>
        <pc:picChg chg="mod">
          <ac:chgData name="Mikael Wester" userId="b0651bc8-028d-42f5-a228-42779515004d" providerId="ADAL" clId="{96097405-F355-42B1-ACF9-7B61020B378A}" dt="2026-08-25T08:35:23.317" v="146" actId="12788"/>
          <ac:picMkLst>
            <pc:docMk/>
            <pc:sldMk cId="2197198698" sldId="2141413971"/>
            <ac:picMk id="9" creationId="{EE5C29A2-67DD-1FAE-9616-A7A118B973A9}"/>
          </ac:picMkLst>
        </pc:picChg>
        <pc:picChg chg="mod modCrop">
          <ac:chgData name="Mikael Wester" userId="b0651bc8-028d-42f5-a228-42779515004d" providerId="ADAL" clId="{96097405-F355-42B1-ACF9-7B61020B378A}" dt="2026-08-25T08:35:18.762" v="145" actId="12788"/>
          <ac:picMkLst>
            <pc:docMk/>
            <pc:sldMk cId="2197198698" sldId="2141413971"/>
            <ac:picMk id="12" creationId="{482819A6-3DEC-24D9-2810-69A936ADCD1A}"/>
          </ac:picMkLst>
        </pc:picChg>
      </pc:sldChg>
      <pc:sldChg chg="modSp mod">
        <pc:chgData name="Mikael Wester" userId="b0651bc8-028d-42f5-a228-42779515004d" providerId="ADAL" clId="{96097405-F355-42B1-ACF9-7B61020B378A}" dt="2026-08-26T11:38:31.921" v="249" actId="1076"/>
        <pc:sldMkLst>
          <pc:docMk/>
          <pc:sldMk cId="1865693688" sldId="2141413972"/>
        </pc:sldMkLst>
        <pc:spChg chg="mod">
          <ac:chgData name="Mikael Wester" userId="b0651bc8-028d-42f5-a228-42779515004d" providerId="ADAL" clId="{96097405-F355-42B1-ACF9-7B61020B378A}" dt="2026-08-26T11:38:28.541" v="248" actId="14100"/>
          <ac:spMkLst>
            <pc:docMk/>
            <pc:sldMk cId="1865693688" sldId="2141413972"/>
            <ac:spMk id="3" creationId="{54359D77-A613-FE45-73D3-F43116AE1DA3}"/>
          </ac:spMkLst>
        </pc:spChg>
        <pc:picChg chg="mod">
          <ac:chgData name="Mikael Wester" userId="b0651bc8-028d-42f5-a228-42779515004d" providerId="ADAL" clId="{96097405-F355-42B1-ACF9-7B61020B378A}" dt="2026-08-26T11:38:31.921" v="249" actId="1076"/>
          <ac:picMkLst>
            <pc:docMk/>
            <pc:sldMk cId="1865693688" sldId="2141413972"/>
            <ac:picMk id="5" creationId="{78F50A83-1731-1BB5-F4AB-D0B232E0F8F6}"/>
          </ac:picMkLst>
        </pc:picChg>
      </pc:sldChg>
      <pc:sldChg chg="del">
        <pc:chgData name="Mikael Wester" userId="b0651bc8-028d-42f5-a228-42779515004d" providerId="ADAL" clId="{96097405-F355-42B1-ACF9-7B61020B378A}" dt="2026-08-26T11:32:31.683" v="175" actId="47"/>
        <pc:sldMkLst>
          <pc:docMk/>
          <pc:sldMk cId="1917673948" sldId="2141414535"/>
        </pc:sldMkLst>
      </pc:sldChg>
      <pc:sldChg chg="modSp mod ord">
        <pc:chgData name="Mikael Wester" userId="b0651bc8-028d-42f5-a228-42779515004d" providerId="ADAL" clId="{96097405-F355-42B1-ACF9-7B61020B378A}" dt="2026-08-26T11:34:09.014" v="186" actId="20577"/>
        <pc:sldMkLst>
          <pc:docMk/>
          <pc:sldMk cId="2404634428" sldId="2141414536"/>
        </pc:sldMkLst>
        <pc:spChg chg="mod">
          <ac:chgData name="Mikael Wester" userId="b0651bc8-028d-42f5-a228-42779515004d" providerId="ADAL" clId="{96097405-F355-42B1-ACF9-7B61020B378A}" dt="2026-08-25T08:30:10.916" v="4"/>
          <ac:spMkLst>
            <pc:docMk/>
            <pc:sldMk cId="2404634428" sldId="2141414536"/>
            <ac:spMk id="2" creationId="{28F1106A-F003-F7CA-CD69-70ADFF3D8398}"/>
          </ac:spMkLst>
        </pc:spChg>
        <pc:spChg chg="mod">
          <ac:chgData name="Mikael Wester" userId="b0651bc8-028d-42f5-a228-42779515004d" providerId="ADAL" clId="{96097405-F355-42B1-ACF9-7B61020B378A}" dt="2026-08-26T11:34:09.014" v="186" actId="20577"/>
          <ac:spMkLst>
            <pc:docMk/>
            <pc:sldMk cId="2404634428" sldId="2141414536"/>
            <ac:spMk id="3" creationId="{4A0118D1-9304-EC19-434B-F05B7E6BECB0}"/>
          </ac:spMkLst>
        </pc:spChg>
      </pc:sldChg>
      <pc:sldChg chg="modSp mod">
        <pc:chgData name="Mikael Wester" userId="b0651bc8-028d-42f5-a228-42779515004d" providerId="ADAL" clId="{96097405-F355-42B1-ACF9-7B61020B378A}" dt="2026-08-26T11:36:05.003" v="239" actId="1035"/>
        <pc:sldMkLst>
          <pc:docMk/>
          <pc:sldMk cId="2233954339" sldId="2141414537"/>
        </pc:sldMkLst>
        <pc:spChg chg="mod">
          <ac:chgData name="Mikael Wester" userId="b0651bc8-028d-42f5-a228-42779515004d" providerId="ADAL" clId="{96097405-F355-42B1-ACF9-7B61020B378A}" dt="2026-08-26T11:35:40.163" v="203" actId="33524"/>
          <ac:spMkLst>
            <pc:docMk/>
            <pc:sldMk cId="2233954339" sldId="2141414537"/>
            <ac:spMk id="3" creationId="{A12D55BC-E8B5-A90A-DA35-D56ECEA45BE7}"/>
          </ac:spMkLst>
        </pc:spChg>
        <pc:picChg chg="mod">
          <ac:chgData name="Mikael Wester" userId="b0651bc8-028d-42f5-a228-42779515004d" providerId="ADAL" clId="{96097405-F355-42B1-ACF9-7B61020B378A}" dt="2026-08-26T11:36:05.003" v="239" actId="1035"/>
          <ac:picMkLst>
            <pc:docMk/>
            <pc:sldMk cId="2233954339" sldId="2141414537"/>
            <ac:picMk id="5" creationId="{8CB42A28-72CB-6DD4-0EA0-E69C63474995}"/>
          </ac:picMkLst>
        </pc:picChg>
      </pc:sldChg>
      <pc:sldChg chg="modSp new mod ord">
        <pc:chgData name="Mikael Wester" userId="b0651bc8-028d-42f5-a228-42779515004d" providerId="ADAL" clId="{96097405-F355-42B1-ACF9-7B61020B378A}" dt="2026-08-26T11:37:18.710" v="247" actId="20577"/>
        <pc:sldMkLst>
          <pc:docMk/>
          <pc:sldMk cId="3910926819" sldId="2141414538"/>
        </pc:sldMkLst>
        <pc:spChg chg="mod">
          <ac:chgData name="Mikael Wester" userId="b0651bc8-028d-42f5-a228-42779515004d" providerId="ADAL" clId="{96097405-F355-42B1-ACF9-7B61020B378A}" dt="2026-08-25T08:31:59.204" v="29" actId="27636"/>
          <ac:spMkLst>
            <pc:docMk/>
            <pc:sldMk cId="3910926819" sldId="2141414538"/>
            <ac:spMk id="2" creationId="{55B3AA5E-E64C-0822-63F6-712231BC6961}"/>
          </ac:spMkLst>
        </pc:spChg>
        <pc:spChg chg="mod">
          <ac:chgData name="Mikael Wester" userId="b0651bc8-028d-42f5-a228-42779515004d" providerId="ADAL" clId="{96097405-F355-42B1-ACF9-7B61020B378A}" dt="2026-08-26T11:37:18.710" v="247" actId="20577"/>
          <ac:spMkLst>
            <pc:docMk/>
            <pc:sldMk cId="3910926819" sldId="2141414538"/>
            <ac:spMk id="3" creationId="{5454BEF2-D2E9-6F73-46EE-46D0B9133A76}"/>
          </ac:spMkLst>
        </pc:spChg>
      </pc:sldChg>
      <pc:sldChg chg="modSp add mod ord">
        <pc:chgData name="Mikael Wester" userId="b0651bc8-028d-42f5-a228-42779515004d" providerId="ADAL" clId="{96097405-F355-42B1-ACF9-7B61020B378A}" dt="2026-08-26T11:32:17.813" v="174" actId="20577"/>
        <pc:sldMkLst>
          <pc:docMk/>
          <pc:sldMk cId="270296095" sldId="2141414539"/>
        </pc:sldMkLst>
        <pc:spChg chg="mod">
          <ac:chgData name="Mikael Wester" userId="b0651bc8-028d-42f5-a228-42779515004d" providerId="ADAL" clId="{96097405-F355-42B1-ACF9-7B61020B378A}" dt="2026-08-26T11:32:17.813" v="174" actId="20577"/>
          <ac:spMkLst>
            <pc:docMk/>
            <pc:sldMk cId="270296095" sldId="2141414539"/>
            <ac:spMk id="3" creationId="{C1B14D96-03D5-B17A-2A3E-FFE407BC824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FBC354D-7586-C3B5-6137-4B07C7A0489F}"/>
              </a:ext>
            </a:extLst>
          </p:cNvPr>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en-SE"/>
          </a:p>
        </p:txBody>
      </p:sp>
      <p:sp>
        <p:nvSpPr>
          <p:cNvPr id="3" name="Date Placeholder 2">
            <a:extLst>
              <a:ext uri="{FF2B5EF4-FFF2-40B4-BE49-F238E27FC236}">
                <a16:creationId xmlns:a16="http://schemas.microsoft.com/office/drawing/2014/main" id="{4C983C6F-B26C-D43A-A46E-7B5BDB91AEAC}"/>
              </a:ext>
            </a:extLst>
          </p:cNvPr>
          <p:cNvSpPr>
            <a:spLocks noGrp="1"/>
          </p:cNvSpPr>
          <p:nvPr>
            <p:ph type="dt" sz="quarter" idx="1"/>
          </p:nvPr>
        </p:nvSpPr>
        <p:spPr>
          <a:xfrm>
            <a:off x="4024313" y="0"/>
            <a:ext cx="3078162" cy="512763"/>
          </a:xfrm>
          <a:prstGeom prst="rect">
            <a:avLst/>
          </a:prstGeom>
        </p:spPr>
        <p:txBody>
          <a:bodyPr vert="horz" lIns="91440" tIns="45720" rIns="91440" bIns="45720" rtlCol="0"/>
          <a:lstStyle>
            <a:lvl1pPr algn="r">
              <a:defRPr sz="1200"/>
            </a:lvl1pPr>
          </a:lstStyle>
          <a:p>
            <a:fld id="{54E237E8-BFC5-874C-984A-FE919BEBADA7}" type="datetimeFigureOut">
              <a:rPr lang="en-SE" smtClean="0"/>
              <a:t>2026-08-26</a:t>
            </a:fld>
            <a:endParaRPr lang="en-SE"/>
          </a:p>
        </p:txBody>
      </p:sp>
      <p:sp>
        <p:nvSpPr>
          <p:cNvPr id="4" name="Footer Placeholder 3">
            <a:extLst>
              <a:ext uri="{FF2B5EF4-FFF2-40B4-BE49-F238E27FC236}">
                <a16:creationId xmlns:a16="http://schemas.microsoft.com/office/drawing/2014/main" id="{1DCBD4D5-9D47-3456-E0E4-ACE70E187309}"/>
              </a:ext>
            </a:extLst>
          </p:cNvPr>
          <p:cNvSpPr>
            <a:spLocks noGrp="1"/>
          </p:cNvSpPr>
          <p:nvPr>
            <p:ph type="ftr" sz="quarter" idx="2"/>
          </p:nvPr>
        </p:nvSpPr>
        <p:spPr>
          <a:xfrm>
            <a:off x="0" y="9721850"/>
            <a:ext cx="3078163" cy="512763"/>
          </a:xfrm>
          <a:prstGeom prst="rect">
            <a:avLst/>
          </a:prstGeom>
        </p:spPr>
        <p:txBody>
          <a:bodyPr vert="horz" lIns="91440" tIns="45720" rIns="91440" bIns="45720" rtlCol="0" anchor="b"/>
          <a:lstStyle>
            <a:lvl1pPr algn="l">
              <a:defRPr sz="1200"/>
            </a:lvl1pPr>
          </a:lstStyle>
          <a:p>
            <a:endParaRPr lang="en-SE"/>
          </a:p>
        </p:txBody>
      </p:sp>
      <p:sp>
        <p:nvSpPr>
          <p:cNvPr id="5" name="Slide Number Placeholder 4">
            <a:extLst>
              <a:ext uri="{FF2B5EF4-FFF2-40B4-BE49-F238E27FC236}">
                <a16:creationId xmlns:a16="http://schemas.microsoft.com/office/drawing/2014/main" id="{1A775570-B72D-18F9-CC12-190543DD3B87}"/>
              </a:ext>
            </a:extLst>
          </p:cNvPr>
          <p:cNvSpPr>
            <a:spLocks noGrp="1"/>
          </p:cNvSpPr>
          <p:nvPr>
            <p:ph type="sldNum" sz="quarter" idx="3"/>
          </p:nvPr>
        </p:nvSpPr>
        <p:spPr>
          <a:xfrm>
            <a:off x="4024313" y="9721850"/>
            <a:ext cx="3078162" cy="512763"/>
          </a:xfrm>
          <a:prstGeom prst="rect">
            <a:avLst/>
          </a:prstGeom>
        </p:spPr>
        <p:txBody>
          <a:bodyPr vert="horz" lIns="91440" tIns="45720" rIns="91440" bIns="45720" rtlCol="0" anchor="b"/>
          <a:lstStyle>
            <a:lvl1pPr algn="r">
              <a:defRPr sz="1200"/>
            </a:lvl1pPr>
          </a:lstStyle>
          <a:p>
            <a:fld id="{CFA203D5-8B79-C14B-8F72-BD2C24902D60}" type="slidenum">
              <a:rPr lang="en-SE" smtClean="0"/>
              <a:t>‹#›</a:t>
            </a:fld>
            <a:endParaRPr lang="en-SE"/>
          </a:p>
        </p:txBody>
      </p:sp>
    </p:spTree>
    <p:extLst>
      <p:ext uri="{BB962C8B-B14F-4D97-AF65-F5344CB8AC3E}">
        <p14:creationId xmlns:p14="http://schemas.microsoft.com/office/powerpoint/2010/main" val="366222627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b="0" i="0">
                <a:latin typeface="Inter" panose="02000503000000020004" pitchFamily="2" charset="0"/>
              </a:defRPr>
            </a:lvl1pPr>
          </a:lstStyle>
          <a:p>
            <a:endParaRPr lang="en-GB"/>
          </a:p>
        </p:txBody>
      </p:sp>
      <p:sp>
        <p:nvSpPr>
          <p:cNvPr id="3" name="Platshållare för datum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b="0" i="0">
                <a:latin typeface="Inter" panose="02000503000000020004" pitchFamily="2" charset="0"/>
              </a:defRPr>
            </a:lvl1pPr>
          </a:lstStyle>
          <a:p>
            <a:fld id="{1AB4366A-2774-D346-B7AA-CB5D7F0173C2}" type="datetimeFigureOut">
              <a:rPr lang="en-GB" smtClean="0"/>
              <a:pPr/>
              <a:t>26/08/2026</a:t>
            </a:fld>
            <a:endParaRPr lang="en-GB"/>
          </a:p>
        </p:txBody>
      </p:sp>
      <p:sp>
        <p:nvSpPr>
          <p:cNvPr id="4" name="Platshållare för bildobjekt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GB"/>
          </a:p>
        </p:txBody>
      </p:sp>
      <p:sp>
        <p:nvSpPr>
          <p:cNvPr id="5" name="Platshållare för anteckninga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b="0" i="0">
                <a:latin typeface="Inter" panose="02000503000000020004" pitchFamily="2" charset="0"/>
              </a:defRPr>
            </a:lvl1pPr>
          </a:lstStyle>
          <a:p>
            <a:endParaRPr lang="en-GB"/>
          </a:p>
        </p:txBody>
      </p:sp>
      <p:sp>
        <p:nvSpPr>
          <p:cNvPr id="7" name="Platshållare för bildnumm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b="0" i="0">
                <a:latin typeface="Inter" panose="02000503000000020004" pitchFamily="2" charset="0"/>
              </a:defRPr>
            </a:lvl1pPr>
          </a:lstStyle>
          <a:p>
            <a:fld id="{0B7D4794-1781-8843-B44B-A4E0A4A04C24}" type="slidenum">
              <a:rPr lang="en-GB" smtClean="0"/>
              <a:pPr/>
              <a:t>‹#›</a:t>
            </a:fld>
            <a:endParaRPr lang="en-GB"/>
          </a:p>
        </p:txBody>
      </p:sp>
    </p:spTree>
    <p:extLst>
      <p:ext uri="{BB962C8B-B14F-4D97-AF65-F5344CB8AC3E}">
        <p14:creationId xmlns:p14="http://schemas.microsoft.com/office/powerpoint/2010/main" val="388905905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b="0" i="0" kern="1200">
        <a:solidFill>
          <a:schemeClr val="tx1"/>
        </a:solidFill>
        <a:latin typeface="Inter" panose="02000503000000020004" pitchFamily="2" charset="0"/>
        <a:ea typeface="+mn-ea"/>
        <a:cs typeface="+mn-cs"/>
      </a:defRPr>
    </a:lvl1pPr>
    <a:lvl2pPr marL="457200" algn="l" defTabSz="914400" rtl="0" eaLnBrk="1" latinLnBrk="0" hangingPunct="1">
      <a:defRPr sz="1200" b="0" i="0" kern="1200">
        <a:solidFill>
          <a:schemeClr val="tx1"/>
        </a:solidFill>
        <a:latin typeface="Inter" panose="02000503000000020004" pitchFamily="2" charset="0"/>
        <a:ea typeface="+mn-ea"/>
        <a:cs typeface="+mn-cs"/>
      </a:defRPr>
    </a:lvl2pPr>
    <a:lvl3pPr marL="914400" algn="l" defTabSz="914400" rtl="0" eaLnBrk="1" latinLnBrk="0" hangingPunct="1">
      <a:defRPr sz="1200" b="0" i="0" kern="1200">
        <a:solidFill>
          <a:schemeClr val="tx1"/>
        </a:solidFill>
        <a:latin typeface="Inter" panose="02000503000000020004" pitchFamily="2" charset="0"/>
        <a:ea typeface="+mn-ea"/>
        <a:cs typeface="+mn-cs"/>
      </a:defRPr>
    </a:lvl3pPr>
    <a:lvl4pPr marL="1371600" algn="l" defTabSz="914400" rtl="0" eaLnBrk="1" latinLnBrk="0" hangingPunct="1">
      <a:defRPr sz="1200" b="0" i="0" kern="1200">
        <a:solidFill>
          <a:schemeClr val="tx1"/>
        </a:solidFill>
        <a:latin typeface="Inter" panose="02000503000000020004" pitchFamily="2" charset="0"/>
        <a:ea typeface="+mn-ea"/>
        <a:cs typeface="+mn-cs"/>
      </a:defRPr>
    </a:lvl4pPr>
    <a:lvl5pPr marL="1828800" algn="l" defTabSz="914400" rtl="0" eaLnBrk="1" latinLnBrk="0" hangingPunct="1">
      <a:defRPr sz="1200" b="0" i="0" kern="1200">
        <a:solidFill>
          <a:schemeClr val="tx1"/>
        </a:solidFill>
        <a:latin typeface="Inter" panose="02000503000000020004"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Tree>
    <p:extLst>
      <p:ext uri="{BB962C8B-B14F-4D97-AF65-F5344CB8AC3E}">
        <p14:creationId xmlns:p14="http://schemas.microsoft.com/office/powerpoint/2010/main" val="4171374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B277E-72F1-4E89-A741-FBC4F8ADD6E2}"/>
              </a:ext>
            </a:extLst>
          </p:cNvPr>
          <p:cNvSpPr>
            <a:spLocks noGrp="1"/>
          </p:cNvSpPr>
          <p:nvPr>
            <p:ph type="title"/>
          </p:nvPr>
        </p:nvSpPr>
        <p:spPr>
          <a:xfrm>
            <a:off x="199104" y="259617"/>
            <a:ext cx="11211730" cy="543413"/>
          </a:xfrm>
          <a:prstGeom prst="rect">
            <a:avLst/>
          </a:prstGeom>
        </p:spPr>
        <p:txBody>
          <a:bodyPr/>
          <a:lstStyle/>
          <a:p>
            <a:r>
              <a:rPr lang="en-US"/>
              <a:t>Click to edit Master title style</a:t>
            </a:r>
            <a:endParaRPr lang="en-SE"/>
          </a:p>
        </p:txBody>
      </p:sp>
    </p:spTree>
    <p:extLst>
      <p:ext uri="{BB962C8B-B14F-4D97-AF65-F5344CB8AC3E}">
        <p14:creationId xmlns:p14="http://schemas.microsoft.com/office/powerpoint/2010/main" val="2567714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B277E-72F1-4E89-A741-FBC4F8ADD6E2}"/>
              </a:ext>
            </a:extLst>
          </p:cNvPr>
          <p:cNvSpPr>
            <a:spLocks noGrp="1"/>
          </p:cNvSpPr>
          <p:nvPr>
            <p:ph type="title"/>
          </p:nvPr>
        </p:nvSpPr>
        <p:spPr>
          <a:xfrm>
            <a:off x="199104" y="258065"/>
            <a:ext cx="11157409" cy="543413"/>
          </a:xfrm>
        </p:spPr>
        <p:txBody>
          <a:bodyPr anchor="t"/>
          <a:lstStyle>
            <a:lvl1pPr>
              <a:defRPr spc="-150"/>
            </a:lvl1pPr>
          </a:lstStyle>
          <a:p>
            <a:r>
              <a:rPr lang="en-US"/>
              <a:t>Click to edit Master title style</a:t>
            </a:r>
            <a:endParaRPr lang="en-SE"/>
          </a:p>
        </p:txBody>
      </p:sp>
    </p:spTree>
    <p:extLst>
      <p:ext uri="{BB962C8B-B14F-4D97-AF65-F5344CB8AC3E}">
        <p14:creationId xmlns:p14="http://schemas.microsoft.com/office/powerpoint/2010/main" val="3122192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3BED2606-8764-5152-1454-289D758E4C8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577781" y="0"/>
            <a:ext cx="5614219" cy="6858000"/>
          </a:xfrm>
          <a:prstGeom prst="rect">
            <a:avLst/>
          </a:prstGeom>
        </p:spPr>
      </p:pic>
      <p:sp>
        <p:nvSpPr>
          <p:cNvPr id="2" name="Rubrik 1">
            <a:extLst>
              <a:ext uri="{FF2B5EF4-FFF2-40B4-BE49-F238E27FC236}">
                <a16:creationId xmlns:a16="http://schemas.microsoft.com/office/drawing/2014/main" id="{F470880D-AB76-C942-A3A1-A57C74C84601}"/>
              </a:ext>
            </a:extLst>
          </p:cNvPr>
          <p:cNvSpPr>
            <a:spLocks noGrp="1"/>
          </p:cNvSpPr>
          <p:nvPr>
            <p:ph type="title" hasCustomPrompt="1"/>
          </p:nvPr>
        </p:nvSpPr>
        <p:spPr>
          <a:xfrm>
            <a:off x="199104" y="258069"/>
            <a:ext cx="11157409" cy="543413"/>
          </a:xfrm>
        </p:spPr>
        <p:txBody>
          <a:bodyPr anchor="t"/>
          <a:lstStyle>
            <a:lvl1pPr>
              <a:defRPr sz="3200" spc="-15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31EBAA7-EF97-3843-98EB-131E0A3BB676}"/>
              </a:ext>
            </a:extLst>
          </p:cNvPr>
          <p:cNvSpPr>
            <a:spLocks noGrp="1"/>
          </p:cNvSpPr>
          <p:nvPr>
            <p:ph idx="1" hasCustomPrompt="1"/>
          </p:nvPr>
        </p:nvSpPr>
        <p:spPr>
          <a:xfrm>
            <a:off x="199104" y="1340011"/>
            <a:ext cx="10515600" cy="4025761"/>
          </a:xfrm>
        </p:spPr>
        <p:txBody>
          <a:bodyPr>
            <a:noAutofit/>
          </a:bodyPr>
          <a:lstStyle>
            <a:lvl1pPr marL="177800" indent="-177800">
              <a:buClr>
                <a:schemeClr val="bg2"/>
              </a:buClr>
              <a:buSzPct val="130000"/>
              <a:buFont typeface="Arial" panose="020B0604020202020204" pitchFamily="34" charset="0"/>
              <a:buChar char="•"/>
              <a:tabLst/>
              <a:defRPr b="0" i="0" spc="-50" baseline="0"/>
            </a:lvl1pPr>
            <a:lvl2pPr marL="622300" indent="-165100">
              <a:buClr>
                <a:schemeClr val="bg2"/>
              </a:buClr>
              <a:buSzPct val="130000"/>
              <a:buFont typeface="Arial" panose="020B0604020202020204" pitchFamily="34" charset="0"/>
              <a:buChar char="•"/>
              <a:tabLst/>
              <a:defRPr b="0" i="0" spc="-50" baseline="0"/>
            </a:lvl2pPr>
            <a:lvl3pPr marL="1066800" indent="-152400">
              <a:buClr>
                <a:schemeClr val="bg2"/>
              </a:buClr>
              <a:buSzPct val="130000"/>
              <a:buFont typeface="Arial" panose="020B0604020202020204" pitchFamily="34" charset="0"/>
              <a:buChar char="•"/>
              <a:tabLst/>
              <a:defRPr b="0" i="0" spc="-50" baseline="0"/>
            </a:lvl3pPr>
            <a:lvl4pPr marL="1511300" indent="-139700">
              <a:buClr>
                <a:schemeClr val="bg2"/>
              </a:buClr>
              <a:buSzPct val="130000"/>
              <a:buFont typeface="Arial" panose="020B0604020202020204" pitchFamily="34" charset="0"/>
              <a:buChar char="•"/>
              <a:tabLst/>
              <a:defRPr b="0" i="0" spc="-50" baseline="0"/>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684812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D72911BE-619F-08A8-22A3-8BFA4916735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577781" y="0"/>
            <a:ext cx="5614219" cy="6858000"/>
          </a:xfrm>
          <a:prstGeom prst="rect">
            <a:avLst/>
          </a:prstGeom>
        </p:spPr>
      </p:pic>
      <p:sp>
        <p:nvSpPr>
          <p:cNvPr id="2" name="Rubrik 1">
            <a:extLst>
              <a:ext uri="{FF2B5EF4-FFF2-40B4-BE49-F238E27FC236}">
                <a16:creationId xmlns:a16="http://schemas.microsoft.com/office/drawing/2014/main" id="{7DE4409F-BB63-1849-B48F-49455E32369D}"/>
              </a:ext>
            </a:extLst>
          </p:cNvPr>
          <p:cNvSpPr>
            <a:spLocks noGrp="1"/>
          </p:cNvSpPr>
          <p:nvPr>
            <p:ph type="title" hasCustomPrompt="1"/>
          </p:nvPr>
        </p:nvSpPr>
        <p:spPr>
          <a:xfrm>
            <a:off x="199104" y="258068"/>
            <a:ext cx="10517066" cy="543413"/>
          </a:xfrm>
        </p:spPr>
        <p:txBody>
          <a:bodyPr anchor="t"/>
          <a:lstStyle>
            <a:lvl1pPr>
              <a:defRPr spc="-15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7FE5BD8-1D95-9246-AFA8-EC42087A928B}"/>
              </a:ext>
            </a:extLst>
          </p:cNvPr>
          <p:cNvSpPr>
            <a:spLocks noGrp="1"/>
          </p:cNvSpPr>
          <p:nvPr>
            <p:ph sz="half" idx="1" hasCustomPrompt="1"/>
          </p:nvPr>
        </p:nvSpPr>
        <p:spPr>
          <a:xfrm>
            <a:off x="199104" y="1340011"/>
            <a:ext cx="5697415" cy="4638554"/>
          </a:xfrm>
        </p:spPr>
        <p:txBody>
          <a:bodyPr>
            <a:noAutofit/>
          </a:bodyPr>
          <a:lstStyle>
            <a:lvl1pPr marL="228600" indent="-228600">
              <a:buClr>
                <a:schemeClr val="bg2"/>
              </a:buClr>
              <a:buSzPct val="130000"/>
              <a:buFont typeface="Arial" panose="020B0604020202020204" pitchFamily="34" charset="0"/>
              <a:buChar char="•"/>
              <a:defRPr b="0" i="0"/>
            </a:lvl1pPr>
            <a:lvl2pPr marL="685800" indent="-228600">
              <a:buClr>
                <a:schemeClr val="bg2"/>
              </a:buClr>
              <a:buSzPct val="130000"/>
              <a:buFont typeface="Arial" panose="020B0604020202020204" pitchFamily="34" charset="0"/>
              <a:buChar char="•"/>
              <a:defRPr b="0" i="0"/>
            </a:lvl2pPr>
            <a:lvl3pPr marL="1143000" indent="-228600">
              <a:buClr>
                <a:schemeClr val="bg2"/>
              </a:buClr>
              <a:buSzPct val="130000"/>
              <a:buFont typeface="Arial" panose="020B0604020202020204" pitchFamily="34" charset="0"/>
              <a:buChar char="•"/>
              <a:defRPr b="0" i="0"/>
            </a:lvl3pPr>
            <a:lvl4pPr marL="1600200" indent="-228600">
              <a:buClr>
                <a:schemeClr val="bg2"/>
              </a:buClr>
              <a:buSzPct val="130000"/>
              <a:buFont typeface="Arial" panose="020B0604020202020204" pitchFamily="34" charset="0"/>
              <a:buChar char="•"/>
              <a:defRPr b="0" i="0"/>
            </a:lvl4pPr>
            <a:lvl5pPr marL="2114550" indent="-285750">
              <a:buClr>
                <a:schemeClr val="bg2"/>
              </a:buClr>
              <a:buSzPct val="130000"/>
              <a:buFont typeface="Arial" panose="020B0604020202020204" pitchFamily="34" charset="0"/>
              <a:buChar char="•"/>
              <a:defRPr b="0" i="0">
                <a:latin typeface="Inter" panose="02000503000000020004" pitchFamily="2" charset="0"/>
                <a:ea typeface="Inter" panose="02000503000000020004" pitchFamily="2" charset="0"/>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B0F222D-D715-0649-814D-70C60DA447C2}"/>
              </a:ext>
            </a:extLst>
          </p:cNvPr>
          <p:cNvSpPr>
            <a:spLocks noGrp="1"/>
          </p:cNvSpPr>
          <p:nvPr>
            <p:ph sz="half" idx="2" hasCustomPrompt="1"/>
          </p:nvPr>
        </p:nvSpPr>
        <p:spPr>
          <a:xfrm>
            <a:off x="6172200" y="1340011"/>
            <a:ext cx="5697414" cy="4638554"/>
          </a:xfrm>
        </p:spPr>
        <p:txBody>
          <a:bodyPr>
            <a:noAutofit/>
          </a:bodyPr>
          <a:lstStyle>
            <a:lvl1pPr marL="228600" indent="-228600">
              <a:buClr>
                <a:schemeClr val="bg2"/>
              </a:buClr>
              <a:buSzPct val="130000"/>
              <a:buFont typeface="Arial" panose="020B0604020202020204" pitchFamily="34" charset="0"/>
              <a:buChar char="•"/>
              <a:defRPr b="0" i="0"/>
            </a:lvl1pPr>
            <a:lvl2pPr marL="685800" indent="-228600">
              <a:buClr>
                <a:schemeClr val="bg2"/>
              </a:buClr>
              <a:buSzPct val="130000"/>
              <a:buFont typeface="Arial" panose="020B0604020202020204" pitchFamily="34" charset="0"/>
              <a:buChar char="•"/>
              <a:defRPr b="0" i="0"/>
            </a:lvl2pPr>
            <a:lvl3pPr marL="1143000" indent="-228600">
              <a:buClr>
                <a:schemeClr val="bg2"/>
              </a:buClr>
              <a:buSzPct val="130000"/>
              <a:buFont typeface="Arial" panose="020B0604020202020204" pitchFamily="34" charset="0"/>
              <a:buChar char="•"/>
              <a:defRPr b="0" i="0"/>
            </a:lvl3pPr>
            <a:lvl4pPr marL="1600200" indent="-228600">
              <a:buClr>
                <a:schemeClr val="bg2"/>
              </a:buClr>
              <a:buSzPct val="130000"/>
              <a:buFont typeface="Arial" panose="020B0604020202020204" pitchFamily="34" charset="0"/>
              <a:buChar char="•"/>
              <a:defRPr b="0" i="0"/>
            </a:lvl4pPr>
            <a:lvl5pPr marL="2114550" indent="-285750">
              <a:buClr>
                <a:schemeClr val="bg2"/>
              </a:buClr>
              <a:buSzPct val="130000"/>
              <a:buFont typeface="Arial" panose="020B0604020202020204" pitchFamily="34" charset="0"/>
              <a:buChar char="•"/>
              <a:defRPr b="0" i="0">
                <a:latin typeface="Inter" panose="02000503000000020004" pitchFamily="2" charset="0"/>
                <a:ea typeface="Inter" panose="02000503000000020004" pitchFamily="2" charset="0"/>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950947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5822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pic>
        <p:nvPicPr>
          <p:cNvPr id="6" name="Picture 5" descr="A green circle with a black circle&#10;&#10;Description automatically generated">
            <a:extLst>
              <a:ext uri="{FF2B5EF4-FFF2-40B4-BE49-F238E27FC236}">
                <a16:creationId xmlns:a16="http://schemas.microsoft.com/office/drawing/2014/main" id="{68BF85FB-D21A-3DAC-D2C3-DC023C07B16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512223" y="0"/>
            <a:ext cx="3679778" cy="2686210"/>
          </a:xfrm>
          <a:prstGeom prst="rect">
            <a:avLst/>
          </a:prstGeom>
        </p:spPr>
      </p:pic>
      <p:sp>
        <p:nvSpPr>
          <p:cNvPr id="2" name="Rubrik 1">
            <a:extLst>
              <a:ext uri="{FF2B5EF4-FFF2-40B4-BE49-F238E27FC236}">
                <a16:creationId xmlns:a16="http://schemas.microsoft.com/office/drawing/2014/main" id="{F470880D-AB76-C942-A3A1-A57C74C84601}"/>
              </a:ext>
            </a:extLst>
          </p:cNvPr>
          <p:cNvSpPr>
            <a:spLocks noGrp="1"/>
          </p:cNvSpPr>
          <p:nvPr>
            <p:ph type="title"/>
          </p:nvPr>
        </p:nvSpPr>
        <p:spPr>
          <a:xfrm>
            <a:off x="205367" y="259617"/>
            <a:ext cx="11103088" cy="543413"/>
          </a:xfrm>
          <a:prstGeom prst="rect">
            <a:avLst/>
          </a:prstGeom>
        </p:spPr>
        <p:txBody>
          <a:bodyPr/>
          <a:lstStyle>
            <a:lvl1pPr>
              <a:defRPr sz="3200"/>
            </a:lvl1p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F31EBAA7-EF97-3843-98EB-131E0A3BB676}"/>
              </a:ext>
            </a:extLst>
          </p:cNvPr>
          <p:cNvSpPr>
            <a:spLocks noGrp="1"/>
          </p:cNvSpPr>
          <p:nvPr>
            <p:ph idx="1" hasCustomPrompt="1"/>
          </p:nvPr>
        </p:nvSpPr>
        <p:spPr>
          <a:xfrm>
            <a:off x="205367" y="1106262"/>
            <a:ext cx="10515600" cy="4025761"/>
          </a:xfrm>
        </p:spPr>
        <p:txBody>
          <a:bodyPr/>
          <a:lstStyle>
            <a:lvl1pPr marL="228600" indent="-228600">
              <a:buClr>
                <a:schemeClr val="bg2"/>
              </a:buClr>
              <a:buFont typeface="Arial" panose="020B0604020202020204" pitchFamily="34" charset="0"/>
              <a:buChar char="•"/>
              <a:defRPr b="0" i="0"/>
            </a:lvl1pPr>
            <a:lvl2pPr marL="685800" indent="-228600">
              <a:buClr>
                <a:schemeClr val="bg2"/>
              </a:buClr>
              <a:buFont typeface="Arial" panose="020B0604020202020204" pitchFamily="34" charset="0"/>
              <a:buChar char="•"/>
              <a:defRPr b="0" i="0"/>
            </a:lvl2pPr>
            <a:lvl3pPr marL="1143000" indent="-228600">
              <a:buClr>
                <a:schemeClr val="bg2"/>
              </a:buClr>
              <a:buFont typeface="Arial" panose="020B0604020202020204" pitchFamily="34" charset="0"/>
              <a:buChar char="•"/>
              <a:defRPr b="0" i="0"/>
            </a:lvl3pPr>
            <a:lvl4pPr marL="1600200" indent="-228600">
              <a:buClr>
                <a:schemeClr val="bg2"/>
              </a:buClr>
              <a:buFont typeface="Arial" panose="020B0604020202020204" pitchFamily="34" charset="0"/>
              <a:buChar char="•"/>
              <a:defRPr b="0" i="0"/>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628214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pic>
        <p:nvPicPr>
          <p:cNvPr id="6" name="Picture 5" descr="A green circle with a black circle&#10;&#10;Description automatically generated">
            <a:extLst>
              <a:ext uri="{FF2B5EF4-FFF2-40B4-BE49-F238E27FC236}">
                <a16:creationId xmlns:a16="http://schemas.microsoft.com/office/drawing/2014/main" id="{B3113D2E-D93A-86EA-2345-50B9973092E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512223" y="0"/>
            <a:ext cx="3679778" cy="2686210"/>
          </a:xfrm>
          <a:prstGeom prst="rect">
            <a:avLst/>
          </a:prstGeom>
        </p:spPr>
      </p:pic>
      <p:sp>
        <p:nvSpPr>
          <p:cNvPr id="2" name="Rubrik 1">
            <a:extLst>
              <a:ext uri="{FF2B5EF4-FFF2-40B4-BE49-F238E27FC236}">
                <a16:creationId xmlns:a16="http://schemas.microsoft.com/office/drawing/2014/main" id="{7DE4409F-BB63-1849-B48F-49455E32369D}"/>
              </a:ext>
            </a:extLst>
          </p:cNvPr>
          <p:cNvSpPr>
            <a:spLocks noGrp="1"/>
          </p:cNvSpPr>
          <p:nvPr>
            <p:ph type="title"/>
          </p:nvPr>
        </p:nvSpPr>
        <p:spPr>
          <a:xfrm>
            <a:off x="203388" y="259617"/>
            <a:ext cx="11103088" cy="543413"/>
          </a:xfrm>
          <a:prstGeom prst="rect">
            <a:avLst/>
          </a:prstGeom>
        </p:spPr>
        <p:txBody>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B7FE5BD8-1D95-9246-AFA8-EC42087A928B}"/>
              </a:ext>
            </a:extLst>
          </p:cNvPr>
          <p:cNvSpPr>
            <a:spLocks noGrp="1"/>
          </p:cNvSpPr>
          <p:nvPr>
            <p:ph sz="half" idx="1"/>
          </p:nvPr>
        </p:nvSpPr>
        <p:spPr>
          <a:xfrm>
            <a:off x="203388" y="1105379"/>
            <a:ext cx="5181600" cy="4351338"/>
          </a:xfrm>
        </p:spPr>
        <p:txBody>
          <a:bodyPr/>
          <a:lstStyle>
            <a:lvl1pPr marL="228600" indent="-228600">
              <a:buClr>
                <a:schemeClr val="bg2"/>
              </a:buClr>
              <a:buSzPct val="125000"/>
              <a:buFont typeface="Arial" panose="020B0604020202020204" pitchFamily="34" charset="0"/>
              <a:buChar char="•"/>
              <a:defRPr b="0" i="0"/>
            </a:lvl1pPr>
            <a:lvl2pPr marL="685800" indent="-228600">
              <a:buClr>
                <a:schemeClr val="bg2"/>
              </a:buClr>
              <a:buSzPct val="125000"/>
              <a:buFont typeface="Arial" panose="020B0604020202020204" pitchFamily="34" charset="0"/>
              <a:buChar char="•"/>
              <a:defRPr b="0" i="0"/>
            </a:lvl2pPr>
            <a:lvl3pPr marL="1143000" indent="-228600">
              <a:buClr>
                <a:schemeClr val="bg2"/>
              </a:buClr>
              <a:buSzPct val="125000"/>
              <a:buFont typeface="Arial" panose="020B0604020202020204" pitchFamily="34" charset="0"/>
              <a:buChar char="•"/>
              <a:defRPr b="0" i="0"/>
            </a:lvl3pPr>
            <a:lvl4pPr marL="1600200" indent="-228600">
              <a:buClr>
                <a:schemeClr val="bg2"/>
              </a:buClr>
              <a:buSzPct val="125000"/>
              <a:buFont typeface="Arial" panose="020B0604020202020204" pitchFamily="34" charset="0"/>
              <a:buChar char="•"/>
              <a:defRPr b="0" i="0"/>
            </a:lvl4pPr>
            <a:lvl5pPr marL="2114550" indent="-285750">
              <a:buClr>
                <a:schemeClr val="bg2"/>
              </a:buClr>
              <a:buSzPct val="125000"/>
              <a:buFont typeface="Arial" panose="020B0604020202020204" pitchFamily="34" charset="0"/>
              <a:buChar char="•"/>
              <a:defRPr b="0" i="0">
                <a:latin typeface="Inter" panose="02000503000000020004" pitchFamily="2" charset="0"/>
                <a:ea typeface="Inter" panose="02000503000000020004"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innehåll 3">
            <a:extLst>
              <a:ext uri="{FF2B5EF4-FFF2-40B4-BE49-F238E27FC236}">
                <a16:creationId xmlns:a16="http://schemas.microsoft.com/office/drawing/2014/main" id="{6B0F222D-D715-0649-814D-70C60DA447C2}"/>
              </a:ext>
            </a:extLst>
          </p:cNvPr>
          <p:cNvSpPr>
            <a:spLocks noGrp="1"/>
          </p:cNvSpPr>
          <p:nvPr>
            <p:ph sz="half" idx="2"/>
          </p:nvPr>
        </p:nvSpPr>
        <p:spPr>
          <a:xfrm>
            <a:off x="5537388" y="1105379"/>
            <a:ext cx="5181600" cy="4351338"/>
          </a:xfrm>
        </p:spPr>
        <p:txBody>
          <a:bodyPr/>
          <a:lstStyle>
            <a:lvl1pPr marL="228600" indent="-228600">
              <a:buClr>
                <a:schemeClr val="bg2"/>
              </a:buClr>
              <a:buSzPct val="125000"/>
              <a:buFont typeface="Arial" panose="020B0604020202020204" pitchFamily="34" charset="0"/>
              <a:buChar char="•"/>
              <a:defRPr b="0" i="0"/>
            </a:lvl1pPr>
            <a:lvl2pPr marL="685800" indent="-228600">
              <a:buClr>
                <a:schemeClr val="bg2"/>
              </a:buClr>
              <a:buSzPct val="125000"/>
              <a:buFont typeface="Arial" panose="020B0604020202020204" pitchFamily="34" charset="0"/>
              <a:buChar char="•"/>
              <a:defRPr b="0" i="0"/>
            </a:lvl2pPr>
            <a:lvl3pPr marL="1143000" indent="-228600">
              <a:buClr>
                <a:schemeClr val="bg2"/>
              </a:buClr>
              <a:buSzPct val="125000"/>
              <a:buFont typeface="Arial" panose="020B0604020202020204" pitchFamily="34" charset="0"/>
              <a:buChar char="•"/>
              <a:defRPr b="0" i="0"/>
            </a:lvl3pPr>
            <a:lvl4pPr marL="1600200" indent="-228600">
              <a:buClr>
                <a:schemeClr val="bg2"/>
              </a:buClr>
              <a:buSzPct val="125000"/>
              <a:buFont typeface="Arial" panose="020B0604020202020204" pitchFamily="34" charset="0"/>
              <a:buChar char="•"/>
              <a:defRPr b="0" i="0"/>
            </a:lvl4pPr>
            <a:lvl5pPr marL="2114550" indent="-285750">
              <a:buClr>
                <a:schemeClr val="bg2"/>
              </a:buClr>
              <a:buSzPct val="125000"/>
              <a:buFont typeface="Arial" panose="020B0604020202020204" pitchFamily="34" charset="0"/>
              <a:buChar char="•"/>
              <a:defRPr b="0" i="0">
                <a:latin typeface="Inter" panose="02000503000000020004" pitchFamily="2" charset="0"/>
                <a:ea typeface="Inter" panose="02000503000000020004"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1718028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2471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tx1"/>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FF75166E-FD50-7D8E-F0BE-ABDC936AC72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473927"/>
            <a:ext cx="10289160" cy="5384073"/>
          </a:xfrm>
          <a:prstGeom prst="rect">
            <a:avLst/>
          </a:prstGeom>
        </p:spPr>
      </p:pic>
      <p:sp>
        <p:nvSpPr>
          <p:cNvPr id="6" name="Slide Number Placeholder 5">
            <a:extLst>
              <a:ext uri="{FF2B5EF4-FFF2-40B4-BE49-F238E27FC236}">
                <a16:creationId xmlns:a16="http://schemas.microsoft.com/office/drawing/2014/main" id="{5963B062-4DB3-060D-507A-D4AFF6B3DA6C}"/>
              </a:ext>
            </a:extLst>
          </p:cNvPr>
          <p:cNvSpPr>
            <a:spLocks noGrp="1"/>
          </p:cNvSpPr>
          <p:nvPr>
            <p:ph type="sldNum" sz="quarter" idx="10"/>
          </p:nvPr>
        </p:nvSpPr>
        <p:spPr/>
        <p:txBody>
          <a:bodyPr/>
          <a:lstStyle/>
          <a:p>
            <a:fld id="{7CF625BE-F1B6-C94E-A30B-8E63DE1D6FF2}" type="slidenum">
              <a:rPr lang="sv-SE" smtClean="0"/>
              <a:pPr/>
              <a:t>‹#›</a:t>
            </a:fld>
            <a:endParaRPr lang="sv-SE"/>
          </a:p>
        </p:txBody>
      </p:sp>
      <p:sp>
        <p:nvSpPr>
          <p:cNvPr id="2" name="Title 1">
            <a:extLst>
              <a:ext uri="{FF2B5EF4-FFF2-40B4-BE49-F238E27FC236}">
                <a16:creationId xmlns:a16="http://schemas.microsoft.com/office/drawing/2014/main" id="{50F6A5F0-DF99-4F63-BB96-6DD51790EA2A}"/>
              </a:ext>
            </a:extLst>
          </p:cNvPr>
          <p:cNvSpPr>
            <a:spLocks noGrp="1"/>
          </p:cNvSpPr>
          <p:nvPr>
            <p:ph type="title"/>
          </p:nvPr>
        </p:nvSpPr>
        <p:spPr>
          <a:xfrm>
            <a:off x="254336" y="2555487"/>
            <a:ext cx="11937663" cy="1901456"/>
          </a:xfrm>
          <a:prstGeom prst="rect">
            <a:avLst/>
          </a:prstGeom>
        </p:spPr>
        <p:txBody>
          <a:bodyPr>
            <a:noAutofit/>
          </a:bodyPr>
          <a:lstStyle>
            <a:lvl1pPr algn="l">
              <a:defRPr sz="4400" spc="-150">
                <a:solidFill>
                  <a:schemeClr val="bg1"/>
                </a:solidFill>
              </a:defRPr>
            </a:lvl1pPr>
          </a:lstStyle>
          <a:p>
            <a:r>
              <a:rPr lang="en-US"/>
              <a:t>Click to edit Master title style</a:t>
            </a:r>
            <a:endParaRPr lang="en-SE"/>
          </a:p>
        </p:txBody>
      </p:sp>
    </p:spTree>
    <p:extLst>
      <p:ext uri="{BB962C8B-B14F-4D97-AF65-F5344CB8AC3E}">
        <p14:creationId xmlns:p14="http://schemas.microsoft.com/office/powerpoint/2010/main" val="17230026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Small Ring">
    <p:spTree>
      <p:nvGrpSpPr>
        <p:cNvPr id="1" name=""/>
        <p:cNvGrpSpPr/>
        <p:nvPr/>
      </p:nvGrpSpPr>
      <p:grpSpPr>
        <a:xfrm>
          <a:off x="0" y="0"/>
          <a:ext cx="0" cy="0"/>
          <a:chOff x="0" y="0"/>
          <a:chExt cx="0" cy="0"/>
        </a:xfrm>
      </p:grpSpPr>
      <p:pic>
        <p:nvPicPr>
          <p:cNvPr id="5" name="Picture 4" descr="A green circle with a black circle&#10;&#10;Description automatically generated">
            <a:extLst>
              <a:ext uri="{FF2B5EF4-FFF2-40B4-BE49-F238E27FC236}">
                <a16:creationId xmlns:a16="http://schemas.microsoft.com/office/drawing/2014/main" id="{C6A723A8-D811-4809-2418-1A079D10680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512223" y="0"/>
            <a:ext cx="3679778" cy="2686210"/>
          </a:xfrm>
          <a:prstGeom prst="rect">
            <a:avLst/>
          </a:prstGeom>
        </p:spPr>
      </p:pic>
      <p:sp>
        <p:nvSpPr>
          <p:cNvPr id="2" name="Title 1">
            <a:extLst>
              <a:ext uri="{FF2B5EF4-FFF2-40B4-BE49-F238E27FC236}">
                <a16:creationId xmlns:a16="http://schemas.microsoft.com/office/drawing/2014/main" id="{1E0B277E-72F1-4E89-A741-FBC4F8ADD6E2}"/>
              </a:ext>
            </a:extLst>
          </p:cNvPr>
          <p:cNvSpPr>
            <a:spLocks noGrp="1"/>
          </p:cNvSpPr>
          <p:nvPr>
            <p:ph type="title"/>
          </p:nvPr>
        </p:nvSpPr>
        <p:spPr>
          <a:xfrm>
            <a:off x="199104" y="456467"/>
            <a:ext cx="11157409" cy="543413"/>
          </a:xfrm>
        </p:spPr>
        <p:txBody>
          <a:bodyPr anchor="t"/>
          <a:lstStyle>
            <a:lvl1pPr>
              <a:defRPr spc="-150"/>
            </a:lvl1pPr>
          </a:lstStyle>
          <a:p>
            <a:r>
              <a:rPr lang="en-US"/>
              <a:t>Click to edit Master title style</a:t>
            </a:r>
            <a:endParaRPr lang="en-SE"/>
          </a:p>
        </p:txBody>
      </p:sp>
    </p:spTree>
    <p:extLst>
      <p:ext uri="{BB962C8B-B14F-4D97-AF65-F5344CB8AC3E}">
        <p14:creationId xmlns:p14="http://schemas.microsoft.com/office/powerpoint/2010/main" val="1089649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10" name="Picture 9" descr="Icon&#10;&#10;Description automatically generated">
            <a:extLst>
              <a:ext uri="{FF2B5EF4-FFF2-40B4-BE49-F238E27FC236}">
                <a16:creationId xmlns:a16="http://schemas.microsoft.com/office/drawing/2014/main" id="{F17FCCCF-BBE8-0C1E-D429-E2EDA3178B4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97045" y="-1"/>
            <a:ext cx="5066533" cy="2213808"/>
          </a:xfrm>
          <a:prstGeom prst="rect">
            <a:avLst/>
          </a:prstGeom>
        </p:spPr>
      </p:pic>
      <p:pic>
        <p:nvPicPr>
          <p:cNvPr id="8" name="Picture 7" descr="Icon&#10;&#10;Description automatically generated">
            <a:extLst>
              <a:ext uri="{FF2B5EF4-FFF2-40B4-BE49-F238E27FC236}">
                <a16:creationId xmlns:a16="http://schemas.microsoft.com/office/drawing/2014/main" id="{B65ED63C-E29F-F55A-E9AB-094533FDBD3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325853" y="3428999"/>
            <a:ext cx="3866148" cy="3429001"/>
          </a:xfrm>
          <a:prstGeom prst="rect">
            <a:avLst/>
          </a:prstGeom>
        </p:spPr>
      </p:pic>
      <p:sp>
        <p:nvSpPr>
          <p:cNvPr id="3" name="Slide Number Placeholder 2">
            <a:extLst>
              <a:ext uri="{FF2B5EF4-FFF2-40B4-BE49-F238E27FC236}">
                <a16:creationId xmlns:a16="http://schemas.microsoft.com/office/drawing/2014/main" id="{C1FACA38-198E-8C05-27CA-39F5C032A951}"/>
              </a:ext>
            </a:extLst>
          </p:cNvPr>
          <p:cNvSpPr>
            <a:spLocks noGrp="1"/>
          </p:cNvSpPr>
          <p:nvPr>
            <p:ph type="sldNum" sz="quarter" idx="10"/>
          </p:nvPr>
        </p:nvSpPr>
        <p:spPr/>
        <p:txBody>
          <a:bodyPr/>
          <a:lstStyle/>
          <a:p>
            <a:fld id="{7CF625BE-F1B6-C94E-A30B-8E63DE1D6FF2}" type="slidenum">
              <a:rPr lang="sv-SE" smtClean="0"/>
              <a:pPr/>
              <a:t>‹#›</a:t>
            </a:fld>
            <a:endParaRPr lang="sv-SE"/>
          </a:p>
        </p:txBody>
      </p:sp>
      <p:pic>
        <p:nvPicPr>
          <p:cNvPr id="4" name="Picture 3" descr="Logo&#10;&#10;Description automatically generated">
            <a:extLst>
              <a:ext uri="{FF2B5EF4-FFF2-40B4-BE49-F238E27FC236}">
                <a16:creationId xmlns:a16="http://schemas.microsoft.com/office/drawing/2014/main" id="{767F53AD-97C1-9D75-D90C-C4ACCD82D52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581296" y="2685659"/>
            <a:ext cx="5029407" cy="1486681"/>
          </a:xfrm>
          <a:prstGeom prst="rect">
            <a:avLst/>
          </a:prstGeom>
        </p:spPr>
      </p:pic>
      <p:sp>
        <p:nvSpPr>
          <p:cNvPr id="11" name="Rectangle 10">
            <a:extLst>
              <a:ext uri="{FF2B5EF4-FFF2-40B4-BE49-F238E27FC236}">
                <a16:creationId xmlns:a16="http://schemas.microsoft.com/office/drawing/2014/main" id="{FBF237B0-B896-4C5B-DE28-288756316D04}"/>
              </a:ext>
            </a:extLst>
          </p:cNvPr>
          <p:cNvSpPr/>
          <p:nvPr userDrawn="1"/>
        </p:nvSpPr>
        <p:spPr>
          <a:xfrm>
            <a:off x="0" y="5994400"/>
            <a:ext cx="2387600" cy="863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Tree>
    <p:extLst>
      <p:ext uri="{BB962C8B-B14F-4D97-AF65-F5344CB8AC3E}">
        <p14:creationId xmlns:p14="http://schemas.microsoft.com/office/powerpoint/2010/main" val="2902469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mall Rin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6F74935C-8C0A-6DD2-A987-7834E61F06F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514081" y="0"/>
            <a:ext cx="3677920" cy="2685812"/>
          </a:xfrm>
          <a:prstGeom prst="rect">
            <a:avLst/>
          </a:prstGeom>
        </p:spPr>
      </p:pic>
      <p:sp>
        <p:nvSpPr>
          <p:cNvPr id="2" name="Title 1">
            <a:extLst>
              <a:ext uri="{FF2B5EF4-FFF2-40B4-BE49-F238E27FC236}">
                <a16:creationId xmlns:a16="http://schemas.microsoft.com/office/drawing/2014/main" id="{1E0B277E-72F1-4E89-A741-FBC4F8ADD6E2}"/>
              </a:ext>
            </a:extLst>
          </p:cNvPr>
          <p:cNvSpPr>
            <a:spLocks noGrp="1"/>
          </p:cNvSpPr>
          <p:nvPr>
            <p:ph type="title"/>
          </p:nvPr>
        </p:nvSpPr>
        <p:spPr>
          <a:xfrm>
            <a:off x="199104" y="258069"/>
            <a:ext cx="11157409" cy="543413"/>
          </a:xfrm>
        </p:spPr>
        <p:txBody>
          <a:bodyPr anchor="t"/>
          <a:lstStyle>
            <a:lvl1pPr>
              <a:defRPr spc="-150"/>
            </a:lvl1pPr>
          </a:lstStyle>
          <a:p>
            <a:r>
              <a:rPr lang="en-US"/>
              <a:t>Click to edit Master title style</a:t>
            </a:r>
            <a:endParaRPr lang="en-SE"/>
          </a:p>
        </p:txBody>
      </p:sp>
    </p:spTree>
    <p:extLst>
      <p:ext uri="{BB962C8B-B14F-4D97-AF65-F5344CB8AC3E}">
        <p14:creationId xmlns:p14="http://schemas.microsoft.com/office/powerpoint/2010/main" val="2265402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Ring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B277E-72F1-4E89-A741-FBC4F8ADD6E2}"/>
              </a:ext>
            </a:extLst>
          </p:cNvPr>
          <p:cNvSpPr>
            <a:spLocks noGrp="1"/>
          </p:cNvSpPr>
          <p:nvPr>
            <p:ph type="title"/>
          </p:nvPr>
        </p:nvSpPr>
        <p:spPr>
          <a:xfrm>
            <a:off x="199104" y="258069"/>
            <a:ext cx="11157409" cy="543413"/>
          </a:xfrm>
        </p:spPr>
        <p:txBody>
          <a:bodyPr anchor="t"/>
          <a:lstStyle>
            <a:lvl1pPr>
              <a:defRPr spc="-150"/>
            </a:lvl1pPr>
          </a:lstStyle>
          <a:p>
            <a:r>
              <a:rPr lang="en-US"/>
              <a:t>Click to edit Master title style</a:t>
            </a:r>
            <a:endParaRPr lang="en-SE"/>
          </a:p>
        </p:txBody>
      </p:sp>
      <p:pic>
        <p:nvPicPr>
          <p:cNvPr id="6" name="Picture 5" descr="Icon&#10;&#10;Description automatically generated">
            <a:extLst>
              <a:ext uri="{FF2B5EF4-FFF2-40B4-BE49-F238E27FC236}">
                <a16:creationId xmlns:a16="http://schemas.microsoft.com/office/drawing/2014/main" id="{FA1368D6-B8E6-5DE3-8E4A-66D67C7226A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577781" y="0"/>
            <a:ext cx="5614219" cy="6858000"/>
          </a:xfrm>
          <a:prstGeom prst="rect">
            <a:avLst/>
          </a:prstGeom>
        </p:spPr>
      </p:pic>
    </p:spTree>
    <p:extLst>
      <p:ext uri="{BB962C8B-B14F-4D97-AF65-F5344CB8AC3E}">
        <p14:creationId xmlns:p14="http://schemas.microsoft.com/office/powerpoint/2010/main" val="413944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53535"/>
        </a:solidFill>
        <a:effectLst/>
      </p:bgPr>
    </p:bg>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79D3BE02-37AC-7C38-812C-4FF6B55DAFFD}"/>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89130" y="6138911"/>
            <a:ext cx="2134800" cy="633402"/>
          </a:xfrm>
          <a:prstGeom prst="rect">
            <a:avLst/>
          </a:prstGeom>
        </p:spPr>
      </p:pic>
      <p:sp>
        <p:nvSpPr>
          <p:cNvPr id="3" name="Platshållare för text 2">
            <a:extLst>
              <a:ext uri="{FF2B5EF4-FFF2-40B4-BE49-F238E27FC236}">
                <a16:creationId xmlns:a16="http://schemas.microsoft.com/office/drawing/2014/main" id="{E44CD9EA-2A96-BD47-89A6-CA87FA3403F0}"/>
              </a:ext>
            </a:extLst>
          </p:cNvPr>
          <p:cNvSpPr>
            <a:spLocks noGrp="1"/>
          </p:cNvSpPr>
          <p:nvPr>
            <p:ph type="body" idx="1"/>
          </p:nvPr>
        </p:nvSpPr>
        <p:spPr>
          <a:xfrm>
            <a:off x="199104" y="1271737"/>
            <a:ext cx="10515600" cy="4025761"/>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6" name="Platshållare för bildnummer 5">
            <a:extLst>
              <a:ext uri="{FF2B5EF4-FFF2-40B4-BE49-F238E27FC236}">
                <a16:creationId xmlns:a16="http://schemas.microsoft.com/office/drawing/2014/main" id="{AF1E7A45-49A3-8F41-AC8C-17ABFE457332}"/>
              </a:ext>
            </a:extLst>
          </p:cNvPr>
          <p:cNvSpPr>
            <a:spLocks noGrp="1"/>
          </p:cNvSpPr>
          <p:nvPr>
            <p:ph type="sldNum" sz="quarter" idx="4"/>
          </p:nvPr>
        </p:nvSpPr>
        <p:spPr>
          <a:xfrm>
            <a:off x="9384323" y="6672256"/>
            <a:ext cx="2743200" cy="123092"/>
          </a:xfrm>
          <a:prstGeom prst="rect">
            <a:avLst/>
          </a:prstGeom>
        </p:spPr>
        <p:txBody>
          <a:bodyPr vert="horz" lIns="91440" tIns="45720" rIns="91440" bIns="45720" rtlCol="0" anchor="ctr"/>
          <a:lstStyle>
            <a:lvl1pPr algn="r">
              <a:defRPr sz="1200" b="0" i="0">
                <a:solidFill>
                  <a:schemeClr val="bg1"/>
                </a:solidFill>
                <a:latin typeface="Inter" panose="02000503000000020004" pitchFamily="2" charset="0"/>
              </a:defRPr>
            </a:lvl1pPr>
          </a:lstStyle>
          <a:p>
            <a:fld id="{7CF625BE-F1B6-C94E-A30B-8E63DE1D6FF2}" type="slidenum">
              <a:rPr lang="sv-SE" smtClean="0"/>
              <a:pPr/>
              <a:t>‹#›</a:t>
            </a:fld>
            <a:endParaRPr lang="sv-SE"/>
          </a:p>
        </p:txBody>
      </p:sp>
      <p:sp>
        <p:nvSpPr>
          <p:cNvPr id="4" name="Title Placeholder 3">
            <a:extLst>
              <a:ext uri="{FF2B5EF4-FFF2-40B4-BE49-F238E27FC236}">
                <a16:creationId xmlns:a16="http://schemas.microsoft.com/office/drawing/2014/main" id="{9FB34773-1F8C-DEE6-98F5-3E1D9EECD925}"/>
              </a:ext>
            </a:extLst>
          </p:cNvPr>
          <p:cNvSpPr>
            <a:spLocks noGrp="1"/>
          </p:cNvSpPr>
          <p:nvPr>
            <p:ph type="title"/>
          </p:nvPr>
        </p:nvSpPr>
        <p:spPr>
          <a:xfrm>
            <a:off x="199104" y="259618"/>
            <a:ext cx="10515600" cy="510734"/>
          </a:xfrm>
          <a:prstGeom prst="rect">
            <a:avLst/>
          </a:prstGeom>
        </p:spPr>
        <p:txBody>
          <a:bodyPr vert="horz" lIns="91440" tIns="45720" rIns="91440" bIns="45720" rtlCol="0" anchor="ctr">
            <a:normAutofit/>
          </a:bodyPr>
          <a:lstStyle/>
          <a:p>
            <a:r>
              <a:rPr lang="en-US"/>
              <a:t>Click to edit Master title style</a:t>
            </a:r>
            <a:endParaRPr lang="en-SE"/>
          </a:p>
        </p:txBody>
      </p:sp>
    </p:spTree>
    <p:extLst>
      <p:ext uri="{BB962C8B-B14F-4D97-AF65-F5344CB8AC3E}">
        <p14:creationId xmlns:p14="http://schemas.microsoft.com/office/powerpoint/2010/main" val="586456827"/>
      </p:ext>
    </p:extLst>
  </p:cSld>
  <p:clrMap bg1="lt1" tx1="dk1" bg2="lt2" tx2="dk2" accent1="accent1" accent2="accent2" accent3="accent3" accent4="accent4" accent5="accent5" accent6="accent6" hlink="hlink" folHlink="folHlink"/>
  <p:sldLayoutIdLst>
    <p:sldLayoutId id="2147483687" r:id="rId1"/>
    <p:sldLayoutId id="2147483674" r:id="rId2"/>
    <p:sldLayoutId id="2147483676" r:id="rId3"/>
    <p:sldLayoutId id="2147483679" r:id="rId4"/>
    <p:sldLayoutId id="2147483688" r:id="rId5"/>
    <p:sldLayoutId id="2147483715" r:id="rId6"/>
    <p:sldLayoutId id="2147483717" r:id="rId7"/>
  </p:sldLayoutIdLst>
  <p:hf sldNum="0" hdr="0" ftr="0" dt="0"/>
  <p:txStyles>
    <p:titleStyle>
      <a:lvl1pPr algn="l" defTabSz="914400" rtl="0" eaLnBrk="1" latinLnBrk="0" hangingPunct="1">
        <a:lnSpc>
          <a:spcPct val="90000"/>
        </a:lnSpc>
        <a:spcBef>
          <a:spcPct val="0"/>
        </a:spcBef>
        <a:buNone/>
        <a:defRPr sz="3200" kern="1200">
          <a:solidFill>
            <a:schemeClr val="bg1"/>
          </a:solidFill>
          <a:latin typeface="Inter" panose="02000503000000020004" pitchFamily="2" charset="0"/>
          <a:ea typeface="Inter" panose="02000503000000020004" pitchFamily="2" charset="0"/>
          <a:cs typeface="+mj-cs"/>
        </a:defRPr>
      </a:lvl1pPr>
    </p:titleStyle>
    <p:bodyStyle>
      <a:lvl1pPr marL="228600" indent="-228600" algn="l" defTabSz="914400" rtl="0" eaLnBrk="1" latinLnBrk="0" hangingPunct="1">
        <a:lnSpc>
          <a:spcPct val="90000"/>
        </a:lnSpc>
        <a:spcBef>
          <a:spcPts val="1000"/>
        </a:spcBef>
        <a:buClr>
          <a:schemeClr val="bg2"/>
        </a:buClr>
        <a:buSzPct val="125000"/>
        <a:buFont typeface="Arial" panose="020B0604020202020204" pitchFamily="34" charset="0"/>
        <a:buChar char="•"/>
        <a:defRPr sz="2000" b="0" i="0" kern="1200">
          <a:solidFill>
            <a:schemeClr val="bg1"/>
          </a:solidFill>
          <a:latin typeface="Inter" panose="02000503000000020004" pitchFamily="2" charset="0"/>
          <a:ea typeface="Inter" panose="02000503000000020004" pitchFamily="2" charset="0"/>
          <a:cs typeface="Open Sans" panose="020B0606030504020204" pitchFamily="34" charset="0"/>
        </a:defRPr>
      </a:lvl1pPr>
      <a:lvl2pPr marL="685800" indent="-228600" algn="l" defTabSz="914400" rtl="0" eaLnBrk="1" latinLnBrk="0" hangingPunct="1">
        <a:lnSpc>
          <a:spcPct val="90000"/>
        </a:lnSpc>
        <a:spcBef>
          <a:spcPts val="500"/>
        </a:spcBef>
        <a:buClr>
          <a:schemeClr val="bg2"/>
        </a:buClr>
        <a:buSzPct val="125000"/>
        <a:buFont typeface="Arial" panose="020B0604020202020204" pitchFamily="34" charset="0"/>
        <a:buChar char="•"/>
        <a:defRPr sz="1800" b="0" i="0" kern="1200">
          <a:solidFill>
            <a:schemeClr val="bg1"/>
          </a:solidFill>
          <a:latin typeface="Inter" panose="02000503000000020004" pitchFamily="2" charset="0"/>
          <a:ea typeface="Inter" panose="02000503000000020004" pitchFamily="2" charset="0"/>
          <a:cs typeface="Open Sans" panose="020B0606030504020204" pitchFamily="34" charset="0"/>
        </a:defRPr>
      </a:lvl2pPr>
      <a:lvl3pPr marL="1143000" indent="-228600" algn="l" defTabSz="914400" rtl="0" eaLnBrk="1" latinLnBrk="0" hangingPunct="1">
        <a:lnSpc>
          <a:spcPct val="90000"/>
        </a:lnSpc>
        <a:spcBef>
          <a:spcPts val="500"/>
        </a:spcBef>
        <a:buClr>
          <a:schemeClr val="bg2"/>
        </a:buClr>
        <a:buSzPct val="125000"/>
        <a:buFont typeface="Arial" panose="020B0604020202020204" pitchFamily="34" charset="0"/>
        <a:buChar char="•"/>
        <a:defRPr sz="1600" b="0" i="0" kern="1200">
          <a:solidFill>
            <a:schemeClr val="bg1"/>
          </a:solidFill>
          <a:latin typeface="Inter" panose="02000503000000020004" pitchFamily="2" charset="0"/>
          <a:ea typeface="Inter" panose="02000503000000020004" pitchFamily="2" charset="0"/>
          <a:cs typeface="Open Sans" panose="020B0606030504020204" pitchFamily="34" charset="0"/>
        </a:defRPr>
      </a:lvl3pPr>
      <a:lvl4pPr marL="1600200" indent="-228600" algn="l" defTabSz="914400" rtl="0" eaLnBrk="1" latinLnBrk="0" hangingPunct="1">
        <a:lnSpc>
          <a:spcPct val="90000"/>
        </a:lnSpc>
        <a:spcBef>
          <a:spcPts val="500"/>
        </a:spcBef>
        <a:buClr>
          <a:schemeClr val="bg2"/>
        </a:buClr>
        <a:buSzPct val="125000"/>
        <a:buFont typeface="Arial" panose="020B0604020202020204" pitchFamily="34" charset="0"/>
        <a:buChar char="•"/>
        <a:defRPr sz="1400" b="0" i="0" kern="1200">
          <a:solidFill>
            <a:schemeClr val="bg1"/>
          </a:solidFill>
          <a:latin typeface="Inter" panose="02000503000000020004" pitchFamily="2" charset="0"/>
          <a:ea typeface="Inter" panose="02000503000000020004" pitchFamily="2" charset="0"/>
          <a:cs typeface="Open Sans" panose="020B06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Logo, company name&#10;&#10;Description automatically generated">
            <a:extLst>
              <a:ext uri="{FF2B5EF4-FFF2-40B4-BE49-F238E27FC236}">
                <a16:creationId xmlns:a16="http://schemas.microsoft.com/office/drawing/2014/main" id="{3C942EB4-02DC-B8B5-936A-6DE69AFD18BB}"/>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84245" y="6138384"/>
            <a:ext cx="2139238" cy="634719"/>
          </a:xfrm>
          <a:prstGeom prst="rect">
            <a:avLst/>
          </a:prstGeom>
        </p:spPr>
      </p:pic>
      <p:sp>
        <p:nvSpPr>
          <p:cNvPr id="2" name="Platshållare för rubrik 1">
            <a:extLst>
              <a:ext uri="{FF2B5EF4-FFF2-40B4-BE49-F238E27FC236}">
                <a16:creationId xmlns:a16="http://schemas.microsoft.com/office/drawing/2014/main" id="{F9348AF2-DFAF-244B-922D-CE8A824DC984}"/>
              </a:ext>
            </a:extLst>
          </p:cNvPr>
          <p:cNvSpPr>
            <a:spLocks noGrp="1"/>
          </p:cNvSpPr>
          <p:nvPr>
            <p:ph type="title"/>
          </p:nvPr>
        </p:nvSpPr>
        <p:spPr>
          <a:xfrm>
            <a:off x="322384" y="259617"/>
            <a:ext cx="11157409" cy="543413"/>
          </a:xfrm>
          <a:prstGeom prst="rect">
            <a:avLst/>
          </a:prstGeom>
        </p:spPr>
        <p:txBody>
          <a:bodyPr vert="horz" lIns="91440" tIns="45720" rIns="91440" bIns="45720" rtlCol="0" anchor="ctr">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44CD9EA-2A96-BD47-89A6-CA87FA3403F0}"/>
              </a:ext>
            </a:extLst>
          </p:cNvPr>
          <p:cNvSpPr>
            <a:spLocks noGrp="1"/>
          </p:cNvSpPr>
          <p:nvPr>
            <p:ph type="body" idx="1"/>
          </p:nvPr>
        </p:nvSpPr>
        <p:spPr>
          <a:xfrm>
            <a:off x="322385" y="1538409"/>
            <a:ext cx="10515600" cy="4025761"/>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6" name="Platshållare för bildnummer 5">
            <a:extLst>
              <a:ext uri="{FF2B5EF4-FFF2-40B4-BE49-F238E27FC236}">
                <a16:creationId xmlns:a16="http://schemas.microsoft.com/office/drawing/2014/main" id="{AF1E7A45-49A3-8F41-AC8C-17ABFE457332}"/>
              </a:ext>
            </a:extLst>
          </p:cNvPr>
          <p:cNvSpPr>
            <a:spLocks noGrp="1"/>
          </p:cNvSpPr>
          <p:nvPr>
            <p:ph type="sldNum" sz="quarter" idx="4"/>
          </p:nvPr>
        </p:nvSpPr>
        <p:spPr>
          <a:xfrm>
            <a:off x="9384323" y="6672256"/>
            <a:ext cx="2743200" cy="123092"/>
          </a:xfrm>
          <a:prstGeom prst="rect">
            <a:avLst/>
          </a:prstGeom>
        </p:spPr>
        <p:txBody>
          <a:bodyPr vert="horz" lIns="91440" tIns="45720" rIns="91440" bIns="45720" rtlCol="0" anchor="ctr"/>
          <a:lstStyle>
            <a:lvl1pPr algn="r">
              <a:defRPr sz="1200" b="0" i="0">
                <a:solidFill>
                  <a:schemeClr val="tx2"/>
                </a:solidFill>
                <a:latin typeface="Inter" panose="02000503000000020004" pitchFamily="2" charset="0"/>
              </a:defRPr>
            </a:lvl1pPr>
          </a:lstStyle>
          <a:p>
            <a:fld id="{7CF625BE-F1B6-C94E-A30B-8E63DE1D6FF2}" type="slidenum">
              <a:rPr lang="sv-SE" smtClean="0"/>
              <a:pPr/>
              <a:t>‹#›</a:t>
            </a:fld>
            <a:endParaRPr lang="sv-SE"/>
          </a:p>
        </p:txBody>
      </p:sp>
    </p:spTree>
    <p:extLst>
      <p:ext uri="{BB962C8B-B14F-4D97-AF65-F5344CB8AC3E}">
        <p14:creationId xmlns:p14="http://schemas.microsoft.com/office/powerpoint/2010/main" val="3552120280"/>
      </p:ext>
    </p:extLst>
  </p:cSld>
  <p:clrMap bg1="lt1" tx1="dk1" bg2="lt2" tx2="dk2" accent1="accent1" accent2="accent2" accent3="accent3" accent4="accent4" accent5="accent5" accent6="accent6" hlink="hlink" folHlink="folHlink"/>
  <p:sldLayoutIdLst>
    <p:sldLayoutId id="2147483703" r:id="rId1"/>
    <p:sldLayoutId id="2147483712" r:id="rId2"/>
    <p:sldLayoutId id="2147483714" r:id="rId3"/>
    <p:sldLayoutId id="2147483704" r:id="rId4"/>
    <p:sldLayoutId id="2147483705" r:id="rId5"/>
    <p:sldLayoutId id="2147483707" r:id="rId6"/>
  </p:sldLayoutIdLst>
  <p:hf sldNum="0" hdr="0" ftr="0" dt="0"/>
  <p:txStyles>
    <p:titleStyle>
      <a:lvl1pPr algn="l" defTabSz="914400" rtl="0" eaLnBrk="1" latinLnBrk="0" hangingPunct="1">
        <a:lnSpc>
          <a:spcPct val="90000"/>
        </a:lnSpc>
        <a:spcBef>
          <a:spcPct val="0"/>
        </a:spcBef>
        <a:buNone/>
        <a:defRPr sz="3200" b="0" i="0" kern="1200">
          <a:solidFill>
            <a:srgbClr val="28514C"/>
          </a:solidFill>
          <a:latin typeface="Inter" panose="02000503000000020004" pitchFamily="2" charset="0"/>
          <a:ea typeface="+mj-ea"/>
          <a:cs typeface="+mj-cs"/>
        </a:defRPr>
      </a:lvl1pPr>
    </p:titleStyle>
    <p:bodyStyle>
      <a:lvl1pPr marL="228600" indent="-228600" algn="l" defTabSz="914400" rtl="0" eaLnBrk="1" latinLnBrk="0" hangingPunct="1">
        <a:lnSpc>
          <a:spcPct val="90000"/>
        </a:lnSpc>
        <a:spcBef>
          <a:spcPts val="1000"/>
        </a:spcBef>
        <a:buClr>
          <a:srgbClr val="62E9A4"/>
        </a:buClr>
        <a:buSzPct val="125000"/>
        <a:buFont typeface="Arial" panose="020B0604020202020204" pitchFamily="34" charset="0"/>
        <a:buChar char="•"/>
        <a:defRPr sz="2000" b="0" i="0" kern="1200">
          <a:solidFill>
            <a:schemeClr val="tx2"/>
          </a:solidFill>
          <a:latin typeface="Inter" panose="02000503000000020004" pitchFamily="2" charset="0"/>
          <a:ea typeface="Inter" panose="02000503000000020004" pitchFamily="2" charset="0"/>
          <a:cs typeface="Open Sans" panose="020B0606030504020204" pitchFamily="34" charset="0"/>
        </a:defRPr>
      </a:lvl1pPr>
      <a:lvl2pPr marL="685800" indent="-228600" algn="l" defTabSz="914400" rtl="0" eaLnBrk="1" latinLnBrk="0" hangingPunct="1">
        <a:lnSpc>
          <a:spcPct val="90000"/>
        </a:lnSpc>
        <a:spcBef>
          <a:spcPts val="500"/>
        </a:spcBef>
        <a:buClr>
          <a:schemeClr val="bg2"/>
        </a:buClr>
        <a:buSzPct val="125000"/>
        <a:buFont typeface="Arial" panose="020B0604020202020204" pitchFamily="34" charset="0"/>
        <a:buChar char="•"/>
        <a:defRPr sz="1800" b="0" i="0" kern="1200">
          <a:solidFill>
            <a:schemeClr val="tx2"/>
          </a:solidFill>
          <a:latin typeface="Inter" panose="02000503000000020004" pitchFamily="2" charset="0"/>
          <a:ea typeface="Inter" panose="02000503000000020004" pitchFamily="2" charset="0"/>
          <a:cs typeface="Open Sans" panose="020B0606030504020204" pitchFamily="34" charset="0"/>
        </a:defRPr>
      </a:lvl2pPr>
      <a:lvl3pPr marL="1143000" indent="-228600" algn="l" defTabSz="914400" rtl="0" eaLnBrk="1" latinLnBrk="0" hangingPunct="1">
        <a:lnSpc>
          <a:spcPct val="90000"/>
        </a:lnSpc>
        <a:spcBef>
          <a:spcPts val="500"/>
        </a:spcBef>
        <a:buClr>
          <a:schemeClr val="bg2"/>
        </a:buClr>
        <a:buSzPct val="125000"/>
        <a:buFont typeface="Arial" panose="020B0604020202020204" pitchFamily="34" charset="0"/>
        <a:buChar char="•"/>
        <a:defRPr sz="1600" b="0" i="0" kern="1200">
          <a:solidFill>
            <a:schemeClr val="tx2"/>
          </a:solidFill>
          <a:latin typeface="Inter" panose="02000503000000020004" pitchFamily="2" charset="0"/>
          <a:ea typeface="Inter" panose="02000503000000020004" pitchFamily="2" charset="0"/>
          <a:cs typeface="Open Sans" panose="020B0606030504020204" pitchFamily="34" charset="0"/>
        </a:defRPr>
      </a:lvl3pPr>
      <a:lvl4pPr marL="1600200" indent="-228600" algn="l" defTabSz="914400" rtl="0" eaLnBrk="1" latinLnBrk="0" hangingPunct="1">
        <a:lnSpc>
          <a:spcPct val="90000"/>
        </a:lnSpc>
        <a:spcBef>
          <a:spcPts val="500"/>
        </a:spcBef>
        <a:buClr>
          <a:schemeClr val="bg2"/>
        </a:buClr>
        <a:buSzPct val="125000"/>
        <a:buFont typeface="Arial" panose="020B0604020202020204" pitchFamily="34" charset="0"/>
        <a:buChar char="•"/>
        <a:defRPr sz="1400" b="0" i="0" kern="1200">
          <a:solidFill>
            <a:schemeClr val="tx2"/>
          </a:solidFill>
          <a:latin typeface="Inter" panose="02000503000000020004" pitchFamily="2" charset="0"/>
          <a:ea typeface="Inter" panose="02000503000000020004" pitchFamily="2" charset="0"/>
          <a:cs typeface="Open Sans" panose="020B06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mailto:heidi.hoffman@bioservo.com" TargetMode="Externa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mailto:fredrik.ostrom@bioservo.com"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493D02DB-0DCC-6987-8876-5DA5B13ADC98}"/>
              </a:ext>
            </a:extLst>
          </p:cNvPr>
          <p:cNvPicPr>
            <a:picLocks noChangeAspect="1"/>
          </p:cNvPicPr>
          <p:nvPr/>
        </p:nvPicPr>
        <p:blipFill>
          <a:blip r:embed="rId3"/>
          <a:srcRect l="3401" r="3401"/>
          <a:stretch/>
        </p:blipFill>
        <p:spPr>
          <a:xfrm>
            <a:off x="4401878" y="568862"/>
            <a:ext cx="8413199" cy="5739863"/>
          </a:xfrm>
          <a:prstGeom prst="roundRect">
            <a:avLst>
              <a:gd name="adj" fmla="val 3255"/>
            </a:avLst>
          </a:prstGeom>
          <a:ln>
            <a:noFill/>
          </a:ln>
          <a:effectLst/>
          <a:scene3d>
            <a:camera prst="orthographicFront"/>
            <a:lightRig rig="contrasting" dir="t">
              <a:rot lat="0" lon="0" rev="4200000"/>
            </a:lightRig>
          </a:scene3d>
          <a:sp3d prstMaterial="plastic">
            <a:extrusionClr>
              <a:srgbClr val="FF0000"/>
            </a:extrusionClr>
            <a:contourClr>
              <a:srgbClr val="FF0000"/>
            </a:contourClr>
          </a:sp3d>
        </p:spPr>
      </p:pic>
      <p:sp>
        <p:nvSpPr>
          <p:cNvPr id="11" name="TextBox 10">
            <a:extLst>
              <a:ext uri="{FF2B5EF4-FFF2-40B4-BE49-F238E27FC236}">
                <a16:creationId xmlns:a16="http://schemas.microsoft.com/office/drawing/2014/main" id="{D20FA514-615F-748D-BEE6-A6FF4C37C543}"/>
              </a:ext>
            </a:extLst>
          </p:cNvPr>
          <p:cNvSpPr txBox="1"/>
          <p:nvPr/>
        </p:nvSpPr>
        <p:spPr>
          <a:xfrm>
            <a:off x="969484" y="6422834"/>
            <a:ext cx="184731" cy="369332"/>
          </a:xfrm>
          <a:prstGeom prst="rect">
            <a:avLst/>
          </a:prstGeom>
          <a:noFill/>
        </p:spPr>
        <p:txBody>
          <a:bodyPr wrap="none" rtlCol="0">
            <a:spAutoFit/>
          </a:bodyPr>
          <a:lstStyle/>
          <a:p>
            <a:endParaRPr lang="en-SE"/>
          </a:p>
        </p:txBody>
      </p:sp>
      <p:sp>
        <p:nvSpPr>
          <p:cNvPr id="4" name="Rectangle: Rounded Corners 3">
            <a:extLst>
              <a:ext uri="{FF2B5EF4-FFF2-40B4-BE49-F238E27FC236}">
                <a16:creationId xmlns:a16="http://schemas.microsoft.com/office/drawing/2014/main" id="{90D7972A-9771-0C08-0B0C-28CD06452ADD}"/>
              </a:ext>
            </a:extLst>
          </p:cNvPr>
          <p:cNvSpPr/>
          <p:nvPr/>
        </p:nvSpPr>
        <p:spPr>
          <a:xfrm>
            <a:off x="4402272" y="566166"/>
            <a:ext cx="7284284" cy="5759451"/>
          </a:xfrm>
          <a:prstGeom prst="roundRect">
            <a:avLst>
              <a:gd name="adj" fmla="val 3573"/>
            </a:avLst>
          </a:prstGeom>
          <a:gradFill flip="none" rotWithShape="1">
            <a:gsLst>
              <a:gs pos="0">
                <a:schemeClr val="bg1">
                  <a:lumMod val="10000"/>
                  <a:alpha val="33000"/>
                </a:schemeClr>
              </a:gs>
              <a:gs pos="32000">
                <a:schemeClr val="bg1">
                  <a:lumMod val="10000"/>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Title 1">
            <a:extLst>
              <a:ext uri="{FF2B5EF4-FFF2-40B4-BE49-F238E27FC236}">
                <a16:creationId xmlns:a16="http://schemas.microsoft.com/office/drawing/2014/main" id="{8AC79F76-E0EB-2749-7E6F-5AD9FF2F22F5}"/>
              </a:ext>
            </a:extLst>
          </p:cNvPr>
          <p:cNvSpPr>
            <a:spLocks noGrp="1"/>
          </p:cNvSpPr>
          <p:nvPr>
            <p:ph type="title"/>
          </p:nvPr>
        </p:nvSpPr>
        <p:spPr>
          <a:xfrm>
            <a:off x="254337" y="2555513"/>
            <a:ext cx="11937663" cy="1901456"/>
          </a:xfrm>
        </p:spPr>
        <p:txBody>
          <a:bodyPr>
            <a:noAutofit/>
          </a:bodyPr>
          <a:lstStyle/>
          <a:p>
            <a:pPr>
              <a:lnSpc>
                <a:spcPct val="100000"/>
              </a:lnSpc>
            </a:pPr>
            <a:r>
              <a:rPr lang="en-US" spc="-190"/>
              <a:t>Center of Excellence</a:t>
            </a:r>
            <a:br>
              <a:rPr lang="en-US" spc="-190"/>
            </a:br>
            <a:r>
              <a:rPr lang="en-US" spc="-190"/>
              <a:t>- Overview</a:t>
            </a:r>
            <a:endParaRPr lang="en-US" spc="-190">
              <a:latin typeface="Inter"/>
            </a:endParaRPr>
          </a:p>
        </p:txBody>
      </p:sp>
    </p:spTree>
    <p:extLst>
      <p:ext uri="{BB962C8B-B14F-4D97-AF65-F5344CB8AC3E}">
        <p14:creationId xmlns:p14="http://schemas.microsoft.com/office/powerpoint/2010/main" val="183373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3AA5E-E64C-0822-63F6-712231BC6961}"/>
              </a:ext>
            </a:extLst>
          </p:cNvPr>
          <p:cNvSpPr>
            <a:spLocks noGrp="1"/>
          </p:cNvSpPr>
          <p:nvPr>
            <p:ph type="title"/>
          </p:nvPr>
        </p:nvSpPr>
        <p:spPr/>
        <p:txBody>
          <a:bodyPr>
            <a:normAutofit/>
          </a:bodyPr>
          <a:lstStyle/>
          <a:p>
            <a:r>
              <a:rPr lang="en-US" dirty="0"/>
              <a:t>Ongoing Support During the Loan Period </a:t>
            </a:r>
            <a:endParaRPr lang="en-SE" dirty="0"/>
          </a:p>
        </p:txBody>
      </p:sp>
      <p:sp>
        <p:nvSpPr>
          <p:cNvPr id="3" name="Content Placeholder 2">
            <a:extLst>
              <a:ext uri="{FF2B5EF4-FFF2-40B4-BE49-F238E27FC236}">
                <a16:creationId xmlns:a16="http://schemas.microsoft.com/office/drawing/2014/main" id="{5454BEF2-D2E9-6F73-46EE-46D0B9133A76}"/>
              </a:ext>
            </a:extLst>
          </p:cNvPr>
          <p:cNvSpPr>
            <a:spLocks noGrp="1"/>
          </p:cNvSpPr>
          <p:nvPr>
            <p:ph idx="1"/>
          </p:nvPr>
        </p:nvSpPr>
        <p:spPr>
          <a:xfrm>
            <a:off x="205367" y="1106262"/>
            <a:ext cx="9124163" cy="4025761"/>
          </a:xfrm>
        </p:spPr>
        <p:txBody>
          <a:bodyPr>
            <a:noAutofit/>
          </a:bodyPr>
          <a:lstStyle/>
          <a:p>
            <a:pPr marL="0" indent="0">
              <a:buNone/>
            </a:pPr>
            <a:r>
              <a:rPr lang="en-US" sz="1800" dirty="0"/>
              <a:t>Center of Excellence facilities also receive </a:t>
            </a:r>
            <a:r>
              <a:rPr lang="en-US" sz="1800" b="1" dirty="0"/>
              <a:t>monthly on-site check-ins from their Carbonhand representative during the 90-day loan period</a:t>
            </a:r>
            <a:r>
              <a:rPr lang="en-US" sz="1800" dirty="0"/>
              <a:t>. </a:t>
            </a:r>
          </a:p>
          <a:p>
            <a:pPr marL="0" indent="0">
              <a:buNone/>
            </a:pPr>
            <a:r>
              <a:rPr lang="en-US" sz="1800" dirty="0"/>
              <a:t>These visits are an opportunity to support the clinical team and ensure that the demo kit remains ready for patient use. During each check-in, the Carbonhand representative will: </a:t>
            </a:r>
            <a:br>
              <a:rPr lang="en-US" sz="1800" dirty="0"/>
            </a:br>
            <a:endParaRPr lang="en-US" sz="1800" dirty="0"/>
          </a:p>
          <a:p>
            <a:r>
              <a:rPr lang="en-US" sz="1800" dirty="0"/>
              <a:t>Review and install available firmware updates when appropriate </a:t>
            </a:r>
          </a:p>
          <a:p>
            <a:r>
              <a:rPr lang="en-US" sz="1800" dirty="0"/>
              <a:t>Reset glove profiles to their original demo settings </a:t>
            </a:r>
          </a:p>
          <a:p>
            <a:r>
              <a:rPr lang="en-US" sz="1800" dirty="0"/>
              <a:t>Confirm that the Clinical Demo Kit is complete, organized, and ready for use </a:t>
            </a:r>
          </a:p>
          <a:p>
            <a:r>
              <a:rPr lang="en-US" sz="1800" dirty="0"/>
              <a:t>Answer questions from the clinical team </a:t>
            </a:r>
          </a:p>
          <a:p>
            <a:r>
              <a:rPr lang="en-US" sz="1800" dirty="0"/>
              <a:t>Review recent patient trials or potential candidates </a:t>
            </a:r>
          </a:p>
          <a:p>
            <a:r>
              <a:rPr lang="en-US" sz="1800" dirty="0"/>
              <a:t>Provide additional guidance and support as needed  </a:t>
            </a:r>
            <a:endParaRPr lang="en-SE" sz="1800" dirty="0"/>
          </a:p>
        </p:txBody>
      </p:sp>
    </p:spTree>
    <p:extLst>
      <p:ext uri="{BB962C8B-B14F-4D97-AF65-F5344CB8AC3E}">
        <p14:creationId xmlns:p14="http://schemas.microsoft.com/office/powerpoint/2010/main" val="3910926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70554-32A8-DBEE-8E22-54D5C9FC36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4DB063-48CA-ABBA-F17C-0C5D306F62BE}"/>
              </a:ext>
            </a:extLst>
          </p:cNvPr>
          <p:cNvSpPr>
            <a:spLocks noGrp="1"/>
          </p:cNvSpPr>
          <p:nvPr>
            <p:ph type="title"/>
          </p:nvPr>
        </p:nvSpPr>
        <p:spPr/>
        <p:txBody>
          <a:bodyPr/>
          <a:lstStyle/>
          <a:p>
            <a:r>
              <a:rPr lang="en-US">
                <a:latin typeface="Inter"/>
              </a:rPr>
              <a:t>Your Support Team</a:t>
            </a:r>
            <a:endParaRPr lang="en-SE">
              <a:latin typeface="Inter"/>
            </a:endParaRPr>
          </a:p>
        </p:txBody>
      </p:sp>
      <p:sp>
        <p:nvSpPr>
          <p:cNvPr id="7" name="TextBox 6">
            <a:extLst>
              <a:ext uri="{FF2B5EF4-FFF2-40B4-BE49-F238E27FC236}">
                <a16:creationId xmlns:a16="http://schemas.microsoft.com/office/drawing/2014/main" id="{27638285-6B77-01BD-DD9C-E3A0A34E5E35}"/>
              </a:ext>
            </a:extLst>
          </p:cNvPr>
          <p:cNvSpPr txBox="1"/>
          <p:nvPr/>
        </p:nvSpPr>
        <p:spPr>
          <a:xfrm>
            <a:off x="1678188" y="3986409"/>
            <a:ext cx="3060442" cy="1600438"/>
          </a:xfrm>
          <a:prstGeom prst="rect">
            <a:avLst/>
          </a:prstGeom>
          <a:noFill/>
        </p:spPr>
        <p:txBody>
          <a:bodyPr wrap="square" lIns="91440" tIns="45720" rIns="91440" bIns="45720" rtlCol="0" anchor="t">
            <a:spAutoFit/>
          </a:bodyPr>
          <a:lstStyle/>
          <a:p>
            <a:pPr algn="ctr"/>
            <a:r>
              <a:rPr lang="en-US" sz="2000" b="1" dirty="0">
                <a:solidFill>
                  <a:schemeClr val="bg1"/>
                </a:solidFill>
                <a:latin typeface="Inter"/>
              </a:rPr>
              <a:t>Heidi Hoffman</a:t>
            </a:r>
          </a:p>
          <a:p>
            <a:pPr algn="ctr"/>
            <a:endParaRPr lang="en-US" sz="700" dirty="0">
              <a:solidFill>
                <a:schemeClr val="bg1"/>
              </a:solidFill>
              <a:latin typeface="Inter"/>
            </a:endParaRPr>
          </a:p>
          <a:p>
            <a:pPr algn="ctr"/>
            <a:r>
              <a:rPr lang="en-US" sz="1600" dirty="0">
                <a:solidFill>
                  <a:schemeClr val="bg1"/>
                </a:solidFill>
                <a:latin typeface="Inter"/>
                <a:ea typeface="Inter" panose="02000503000000020004" pitchFamily="2" charset="0"/>
                <a:cs typeface="Aptos" panose="020B0004020202020204" pitchFamily="34" charset="0"/>
              </a:rPr>
              <a:t>Lead Clinical Specialist</a:t>
            </a:r>
            <a:br>
              <a:rPr lang="en-US" sz="1600" dirty="0">
                <a:solidFill>
                  <a:schemeClr val="bg1"/>
                </a:solidFill>
                <a:latin typeface="Inter"/>
                <a:ea typeface="Inter" panose="02000503000000020004" pitchFamily="2" charset="0"/>
                <a:cs typeface="Aptos" panose="020B0004020202020204" pitchFamily="34" charset="0"/>
              </a:rPr>
            </a:br>
            <a:endParaRPr lang="en-SE" sz="1100" dirty="0">
              <a:solidFill>
                <a:schemeClr val="bg1"/>
              </a:solidFill>
              <a:latin typeface="Inter"/>
              <a:ea typeface="Inter" panose="02000503000000020004" pitchFamily="2" charset="0"/>
              <a:cs typeface="Aptos" panose="020B0004020202020204" pitchFamily="34" charset="0"/>
            </a:endParaRPr>
          </a:p>
          <a:p>
            <a:pPr algn="ctr"/>
            <a:endParaRPr lang="en-SE" sz="2000" dirty="0">
              <a:solidFill>
                <a:schemeClr val="bg1"/>
              </a:solidFill>
              <a:latin typeface="Inter"/>
              <a:ea typeface="Inter" panose="02000503000000020004" pitchFamily="2" charset="0"/>
              <a:cs typeface="Aptos" panose="020B0004020202020204" pitchFamily="34" charset="0"/>
            </a:endParaRPr>
          </a:p>
          <a:p>
            <a:pPr algn="ctr"/>
            <a:r>
              <a:rPr lang="en-US" sz="1200" dirty="0">
                <a:solidFill>
                  <a:schemeClr val="bg1"/>
                </a:solidFill>
                <a:latin typeface="Inter"/>
                <a:ea typeface="Inter" panose="02000503000000020004" pitchFamily="2" charset="0"/>
                <a:cs typeface="Aptos" panose="020B0004020202020204" pitchFamily="34" charset="0"/>
              </a:rPr>
              <a:t>Phone: 704-779-4040</a:t>
            </a:r>
          </a:p>
          <a:p>
            <a:pPr algn="ctr"/>
            <a:r>
              <a:rPr lang="en-US" sz="1200" dirty="0">
                <a:solidFill>
                  <a:schemeClr val="bg1"/>
                </a:solidFill>
                <a:latin typeface="Inter"/>
                <a:ea typeface="Inter" panose="02000503000000020004" pitchFamily="2" charset="0"/>
                <a:cs typeface="Aptos" panose="020B0004020202020204" pitchFamily="34" charset="0"/>
              </a:rPr>
              <a:t>Email</a:t>
            </a:r>
            <a:r>
              <a:rPr lang="en-US" sz="1200" dirty="0">
                <a:solidFill>
                  <a:schemeClr val="bg1"/>
                </a:solidFill>
                <a:latin typeface="Inter"/>
              </a:rPr>
              <a:t>: </a:t>
            </a:r>
            <a:r>
              <a:rPr lang="en-US" sz="1200" dirty="0">
                <a:solidFill>
                  <a:schemeClr val="bg1"/>
                </a:solidFill>
                <a:latin typeface="Inter"/>
                <a:hlinkClick r:id="rId2">
                  <a:extLst>
                    <a:ext uri="{A12FA001-AC4F-418D-AE19-62706E023703}">
                      <ahyp:hlinkClr xmlns:ahyp="http://schemas.microsoft.com/office/drawing/2018/hyperlinkcolor" val="tx"/>
                    </a:ext>
                  </a:extLst>
                </a:hlinkClick>
              </a:rPr>
              <a:t>heidi.hoffman@bioservo.com</a:t>
            </a:r>
            <a:endParaRPr lang="en-US" sz="1200" dirty="0">
              <a:solidFill>
                <a:schemeClr val="bg1"/>
              </a:solidFill>
              <a:latin typeface="Inter"/>
            </a:endParaRPr>
          </a:p>
        </p:txBody>
      </p:sp>
      <p:pic>
        <p:nvPicPr>
          <p:cNvPr id="9" name="Picture 8">
            <a:extLst>
              <a:ext uri="{FF2B5EF4-FFF2-40B4-BE49-F238E27FC236}">
                <a16:creationId xmlns:a16="http://schemas.microsoft.com/office/drawing/2014/main" id="{EE5C29A2-67DD-1FAE-9616-A7A118B973A9}"/>
              </a:ext>
            </a:extLst>
          </p:cNvPr>
          <p:cNvPicPr>
            <a:picLocks noChangeAspect="1"/>
          </p:cNvPicPr>
          <p:nvPr/>
        </p:nvPicPr>
        <p:blipFill>
          <a:blip r:embed="rId3"/>
          <a:srcRect l="6780" t="6188" r="12036" b="13145"/>
          <a:stretch>
            <a:fillRect/>
          </a:stretch>
        </p:blipFill>
        <p:spPr>
          <a:xfrm>
            <a:off x="6255494" y="1248449"/>
            <a:ext cx="2130350" cy="2646000"/>
          </a:xfrm>
          <a:prstGeom prst="roundRect">
            <a:avLst>
              <a:gd name="adj" fmla="val 7797"/>
            </a:avLst>
          </a:prstGeom>
        </p:spPr>
      </p:pic>
      <p:sp>
        <p:nvSpPr>
          <p:cNvPr id="10" name="TextBox 9">
            <a:extLst>
              <a:ext uri="{FF2B5EF4-FFF2-40B4-BE49-F238E27FC236}">
                <a16:creationId xmlns:a16="http://schemas.microsoft.com/office/drawing/2014/main" id="{D9115E52-4B4D-0F5A-837B-9400A58CFB29}"/>
              </a:ext>
            </a:extLst>
          </p:cNvPr>
          <p:cNvSpPr txBox="1"/>
          <p:nvPr/>
        </p:nvSpPr>
        <p:spPr>
          <a:xfrm>
            <a:off x="5790448" y="3986409"/>
            <a:ext cx="3060442" cy="1615827"/>
          </a:xfrm>
          <a:prstGeom prst="rect">
            <a:avLst/>
          </a:prstGeom>
          <a:noFill/>
        </p:spPr>
        <p:txBody>
          <a:bodyPr wrap="square" lIns="91440" tIns="45720" rIns="91440" bIns="45720" rtlCol="0" anchor="t">
            <a:spAutoFit/>
          </a:bodyPr>
          <a:lstStyle/>
          <a:p>
            <a:pPr algn="ctr"/>
            <a:r>
              <a:rPr lang="en-US" sz="2000" b="1" dirty="0">
                <a:solidFill>
                  <a:schemeClr val="bg1"/>
                </a:solidFill>
                <a:latin typeface="Inter"/>
              </a:rPr>
              <a:t>Fredrik Ostrom</a:t>
            </a:r>
          </a:p>
          <a:p>
            <a:pPr algn="ctr"/>
            <a:endParaRPr lang="en-US" sz="700" dirty="0">
              <a:solidFill>
                <a:schemeClr val="bg1"/>
              </a:solidFill>
              <a:latin typeface="Inter"/>
            </a:endParaRPr>
          </a:p>
          <a:p>
            <a:pPr algn="ctr"/>
            <a:r>
              <a:rPr lang="en-US" sz="1600" dirty="0">
                <a:solidFill>
                  <a:schemeClr val="bg1"/>
                </a:solidFill>
                <a:latin typeface="Inter"/>
                <a:ea typeface="Inter" panose="02000503000000020004" pitchFamily="2" charset="0"/>
                <a:cs typeface="Aptos" panose="020B0004020202020204" pitchFamily="34" charset="0"/>
              </a:rPr>
              <a:t>VP U.S. Operations &amp; </a:t>
            </a:r>
            <a:br>
              <a:rPr lang="en-US" sz="1600" dirty="0">
                <a:solidFill>
                  <a:schemeClr val="bg1"/>
                </a:solidFill>
                <a:latin typeface="Inter"/>
                <a:ea typeface="Inter" panose="02000503000000020004" pitchFamily="2" charset="0"/>
                <a:cs typeface="Aptos" panose="020B0004020202020204" pitchFamily="34" charset="0"/>
              </a:rPr>
            </a:br>
            <a:r>
              <a:rPr lang="en-US" sz="1600" dirty="0">
                <a:solidFill>
                  <a:schemeClr val="bg1"/>
                </a:solidFill>
                <a:latin typeface="Inter"/>
                <a:ea typeface="Inter" panose="02000503000000020004" pitchFamily="2" charset="0"/>
                <a:cs typeface="Aptos" panose="020B0004020202020204" pitchFamily="34" charset="0"/>
              </a:rPr>
              <a:t>Veterans Affairs</a:t>
            </a:r>
            <a:br>
              <a:rPr lang="en-US" sz="1600" dirty="0">
                <a:solidFill>
                  <a:schemeClr val="bg1"/>
                </a:solidFill>
                <a:latin typeface="Inter"/>
                <a:ea typeface="Inter" panose="02000503000000020004" pitchFamily="2" charset="0"/>
                <a:cs typeface="Aptos" panose="020B0004020202020204" pitchFamily="34" charset="0"/>
              </a:rPr>
            </a:br>
            <a:endParaRPr lang="en-SE" sz="1600" dirty="0">
              <a:solidFill>
                <a:schemeClr val="bg1"/>
              </a:solidFill>
              <a:latin typeface="Inter"/>
              <a:ea typeface="Inter" panose="02000503000000020004" pitchFamily="2" charset="0"/>
              <a:cs typeface="Aptos" panose="020B0004020202020204" pitchFamily="34" charset="0"/>
            </a:endParaRPr>
          </a:p>
          <a:p>
            <a:pPr algn="ctr"/>
            <a:r>
              <a:rPr lang="en-US" sz="1200" dirty="0">
                <a:solidFill>
                  <a:schemeClr val="bg1"/>
                </a:solidFill>
                <a:latin typeface="Inter"/>
                <a:ea typeface="Inter" panose="02000503000000020004" pitchFamily="2" charset="0"/>
                <a:cs typeface="Aptos" panose="020B0004020202020204" pitchFamily="34" charset="0"/>
              </a:rPr>
              <a:t>P</a:t>
            </a:r>
            <a:r>
              <a:rPr lang="en-US" sz="1200" dirty="0">
                <a:solidFill>
                  <a:schemeClr val="bg1"/>
                </a:solidFill>
                <a:latin typeface="Inter" panose="02000503000000020004" pitchFamily="2" charset="0"/>
                <a:ea typeface="Inter" panose="02000503000000020004" pitchFamily="2" charset="0"/>
                <a:cs typeface="Aptos" panose="020B0004020202020204" pitchFamily="34" charset="0"/>
              </a:rPr>
              <a:t>hone: </a:t>
            </a:r>
            <a:r>
              <a:rPr lang="en-SE" sz="1200" dirty="0">
                <a:solidFill>
                  <a:schemeClr val="bg1"/>
                </a:solidFill>
                <a:latin typeface="Inter" panose="02000503000000020004" pitchFamily="2" charset="0"/>
                <a:ea typeface="Inter" panose="02000503000000020004" pitchFamily="2" charset="0"/>
              </a:rPr>
              <a:t>817-202-5048</a:t>
            </a:r>
            <a:endParaRPr lang="en-US" sz="1200" dirty="0">
              <a:solidFill>
                <a:schemeClr val="bg1"/>
              </a:solidFill>
              <a:latin typeface="Inter" panose="02000503000000020004" pitchFamily="2" charset="0"/>
              <a:ea typeface="Inter" panose="02000503000000020004" pitchFamily="2" charset="0"/>
              <a:cs typeface="Aptos" panose="020B0004020202020204" pitchFamily="34" charset="0"/>
            </a:endParaRPr>
          </a:p>
          <a:p>
            <a:pPr algn="ctr"/>
            <a:r>
              <a:rPr lang="en-US" sz="1200" dirty="0">
                <a:solidFill>
                  <a:schemeClr val="bg1"/>
                </a:solidFill>
                <a:latin typeface="Inter"/>
                <a:ea typeface="Inter" panose="02000503000000020004" pitchFamily="2" charset="0"/>
                <a:cs typeface="Aptos" panose="020B0004020202020204" pitchFamily="34" charset="0"/>
              </a:rPr>
              <a:t>Email: </a:t>
            </a:r>
            <a:r>
              <a:rPr lang="en-US" sz="1200" dirty="0">
                <a:solidFill>
                  <a:schemeClr val="bg1"/>
                </a:solidFill>
                <a:latin typeface="Inter"/>
                <a:ea typeface="Inter" panose="02000503000000020004" pitchFamily="2" charset="0"/>
                <a:cs typeface="Aptos" panose="020B0004020202020204" pitchFamily="34" charset="0"/>
                <a:hlinkClick r:id="rId4">
                  <a:extLst>
                    <a:ext uri="{A12FA001-AC4F-418D-AE19-62706E023703}">
                      <ahyp:hlinkClr xmlns:ahyp="http://schemas.microsoft.com/office/drawing/2018/hyperlinkcolor" val="tx"/>
                    </a:ext>
                  </a:extLst>
                </a:hlinkClick>
              </a:rPr>
              <a:t>fredrik.ostrom@bioservo.com</a:t>
            </a:r>
            <a:endParaRPr lang="en-US" sz="1200" dirty="0">
              <a:solidFill>
                <a:schemeClr val="bg1"/>
              </a:solidFill>
              <a:latin typeface="Inter"/>
              <a:ea typeface="Inter" panose="02000503000000020004" pitchFamily="2" charset="0"/>
              <a:cs typeface="Aptos" panose="020B0004020202020204" pitchFamily="34" charset="0"/>
            </a:endParaRPr>
          </a:p>
        </p:txBody>
      </p:sp>
      <p:pic>
        <p:nvPicPr>
          <p:cNvPr id="12" name="Picture 11">
            <a:extLst>
              <a:ext uri="{FF2B5EF4-FFF2-40B4-BE49-F238E27FC236}">
                <a16:creationId xmlns:a16="http://schemas.microsoft.com/office/drawing/2014/main" id="{482819A6-3DEC-24D9-2810-69A936ADCD1A}"/>
              </a:ext>
            </a:extLst>
          </p:cNvPr>
          <p:cNvPicPr>
            <a:picLocks noChangeAspect="1"/>
          </p:cNvPicPr>
          <p:nvPr/>
        </p:nvPicPr>
        <p:blipFill>
          <a:blip r:embed="rId5"/>
          <a:srcRect l="1788" r="2773"/>
          <a:stretch>
            <a:fillRect/>
          </a:stretch>
        </p:blipFill>
        <p:spPr>
          <a:xfrm>
            <a:off x="2111792" y="1248449"/>
            <a:ext cx="2193234" cy="2646520"/>
          </a:xfrm>
          <a:prstGeom prst="roundRect">
            <a:avLst>
              <a:gd name="adj" fmla="val 7797"/>
            </a:avLst>
          </a:prstGeom>
        </p:spPr>
      </p:pic>
    </p:spTree>
    <p:extLst>
      <p:ext uri="{BB962C8B-B14F-4D97-AF65-F5344CB8AC3E}">
        <p14:creationId xmlns:p14="http://schemas.microsoft.com/office/powerpoint/2010/main" val="2197198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9375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64295-B0BF-00AA-1D95-A5C53DEA8529}"/>
              </a:ext>
            </a:extLst>
          </p:cNvPr>
          <p:cNvSpPr>
            <a:spLocks noGrp="1"/>
          </p:cNvSpPr>
          <p:nvPr>
            <p:ph type="title"/>
          </p:nvPr>
        </p:nvSpPr>
        <p:spPr/>
        <p:txBody>
          <a:bodyPr/>
          <a:lstStyle/>
          <a:p>
            <a:r>
              <a:rPr lang="en-US" err="1">
                <a:latin typeface="Inter"/>
              </a:rPr>
              <a:t>Carbonhand</a:t>
            </a:r>
            <a:r>
              <a:rPr lang="en-US">
                <a:latin typeface="Inter"/>
              </a:rPr>
              <a:t> Center of Excellence Program</a:t>
            </a:r>
            <a:endParaRPr lang="en-SE">
              <a:latin typeface="Inter"/>
            </a:endParaRPr>
          </a:p>
        </p:txBody>
      </p:sp>
      <p:sp>
        <p:nvSpPr>
          <p:cNvPr id="3" name="Content Placeholder 2">
            <a:extLst>
              <a:ext uri="{FF2B5EF4-FFF2-40B4-BE49-F238E27FC236}">
                <a16:creationId xmlns:a16="http://schemas.microsoft.com/office/drawing/2014/main" id="{000D3A82-28C0-697F-04CF-BC347844DDB8}"/>
              </a:ext>
            </a:extLst>
          </p:cNvPr>
          <p:cNvSpPr>
            <a:spLocks noGrp="1"/>
          </p:cNvSpPr>
          <p:nvPr>
            <p:ph idx="1"/>
          </p:nvPr>
        </p:nvSpPr>
        <p:spPr>
          <a:xfrm>
            <a:off x="205367" y="1106262"/>
            <a:ext cx="6398633" cy="4025761"/>
          </a:xfrm>
        </p:spPr>
        <p:txBody>
          <a:bodyPr vert="horz" lIns="91440" tIns="45720" rIns="91440" bIns="45720" rtlCol="0" anchor="t">
            <a:normAutofit/>
          </a:bodyPr>
          <a:lstStyle/>
          <a:p>
            <a:pPr>
              <a:buNone/>
            </a:pPr>
            <a:r>
              <a:rPr lang="en-US" sz="2400">
                <a:latin typeface="Inter"/>
                <a:cs typeface="Open Sans"/>
              </a:rPr>
              <a:t> </a:t>
            </a:r>
            <a:r>
              <a:rPr lang="en-US">
                <a:latin typeface="Inter"/>
                <a:cs typeface="Open Sans"/>
              </a:rPr>
              <a:t>  Bioservo's exclusive program equips clinicians at selected V.A. Centers to identify, onboard, and support successful integration of the Carbonhand into daily use.</a:t>
            </a:r>
          </a:p>
          <a:p>
            <a:pPr>
              <a:buNone/>
            </a:pPr>
            <a:endParaRPr lang="en-US">
              <a:latin typeface="Century Gothic"/>
              <a:cs typeface="Open Sans"/>
            </a:endParaRPr>
          </a:p>
          <a:p>
            <a:pPr marL="0" indent="0">
              <a:buNone/>
            </a:pPr>
            <a:r>
              <a:rPr lang="en-US" sz="2800" b="1">
                <a:latin typeface="Century Gothic"/>
                <a:cs typeface="Open Sans"/>
              </a:rPr>
              <a:t> </a:t>
            </a:r>
            <a:r>
              <a:rPr lang="en-US" b="1">
                <a:latin typeface="Inter"/>
                <a:cs typeface="Open Sans"/>
              </a:rPr>
              <a:t>The Center of Excellence program includes:</a:t>
            </a:r>
          </a:p>
          <a:p>
            <a:pPr lvl="1"/>
            <a:r>
              <a:rPr lang="en-US">
                <a:latin typeface="Inter"/>
                <a:cs typeface="Open Sans"/>
              </a:rPr>
              <a:t>Product training</a:t>
            </a:r>
          </a:p>
          <a:p>
            <a:pPr lvl="1"/>
            <a:r>
              <a:rPr lang="en-US">
                <a:latin typeface="Inter"/>
                <a:cs typeface="Open Sans"/>
              </a:rPr>
              <a:t>Clinical training</a:t>
            </a:r>
          </a:p>
          <a:p>
            <a:pPr lvl="1"/>
            <a:r>
              <a:rPr lang="en-US">
                <a:latin typeface="Inter"/>
                <a:cs typeface="Open Sans"/>
              </a:rPr>
              <a:t>Peer-to-peer consultations</a:t>
            </a:r>
          </a:p>
          <a:p>
            <a:pPr lvl="1"/>
            <a:r>
              <a:rPr lang="en-US">
                <a:latin typeface="Inter"/>
                <a:cs typeface="Open Sans"/>
              </a:rPr>
              <a:t>Ongoing clinical support</a:t>
            </a:r>
          </a:p>
          <a:p>
            <a:pPr lvl="1"/>
            <a:r>
              <a:rPr lang="en-US">
                <a:latin typeface="Inter"/>
                <a:cs typeface="Open Sans"/>
              </a:rPr>
              <a:t>Demo kit provided for clinic use</a:t>
            </a:r>
            <a:endParaRPr lang="en-US">
              <a:latin typeface="Inter"/>
            </a:endParaRPr>
          </a:p>
        </p:txBody>
      </p:sp>
      <p:pic>
        <p:nvPicPr>
          <p:cNvPr id="5" name="Picture 4" descr="A person standing in front of a group of people&#10;&#10;Description automatically generated">
            <a:extLst>
              <a:ext uri="{FF2B5EF4-FFF2-40B4-BE49-F238E27FC236}">
                <a16:creationId xmlns:a16="http://schemas.microsoft.com/office/drawing/2014/main" id="{F178E7FB-DDF9-C871-6F61-FDBE9D28E20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573862" y="1214906"/>
            <a:ext cx="4451408" cy="4025761"/>
          </a:xfrm>
          <a:prstGeom prst="roundRect">
            <a:avLst>
              <a:gd name="adj" fmla="val 5556"/>
            </a:avLst>
          </a:prstGeom>
        </p:spPr>
      </p:pic>
    </p:spTree>
    <p:extLst>
      <p:ext uri="{BB962C8B-B14F-4D97-AF65-F5344CB8AC3E}">
        <p14:creationId xmlns:p14="http://schemas.microsoft.com/office/powerpoint/2010/main" val="2709120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3CA9F-51FF-1B7E-92B0-FCBE72DD340C}"/>
              </a:ext>
            </a:extLst>
          </p:cNvPr>
          <p:cNvSpPr>
            <a:spLocks noGrp="1"/>
          </p:cNvSpPr>
          <p:nvPr>
            <p:ph type="title"/>
          </p:nvPr>
        </p:nvSpPr>
        <p:spPr>
          <a:xfrm>
            <a:off x="205367" y="219157"/>
            <a:ext cx="10914275" cy="1244722"/>
          </a:xfrm>
        </p:spPr>
        <p:txBody>
          <a:bodyPr>
            <a:normAutofit/>
          </a:bodyPr>
          <a:lstStyle/>
          <a:p>
            <a:r>
              <a:rPr lang="en-US" sz="2800">
                <a:latin typeface="Inter"/>
              </a:rPr>
              <a:t>As a participant in the Center of Excellence Program, practitioners will be able to</a:t>
            </a:r>
            <a:r>
              <a:rPr lang="en-US">
                <a:latin typeface="Inter"/>
              </a:rPr>
              <a:t>:</a:t>
            </a:r>
          </a:p>
          <a:p>
            <a:endParaRPr lang="en-US"/>
          </a:p>
        </p:txBody>
      </p:sp>
      <p:sp>
        <p:nvSpPr>
          <p:cNvPr id="3" name="Content Placeholder 2">
            <a:extLst>
              <a:ext uri="{FF2B5EF4-FFF2-40B4-BE49-F238E27FC236}">
                <a16:creationId xmlns:a16="http://schemas.microsoft.com/office/drawing/2014/main" id="{54359D77-A613-FE45-73D3-F43116AE1DA3}"/>
              </a:ext>
            </a:extLst>
          </p:cNvPr>
          <p:cNvSpPr>
            <a:spLocks noGrp="1"/>
          </p:cNvSpPr>
          <p:nvPr>
            <p:ph idx="1"/>
          </p:nvPr>
        </p:nvSpPr>
        <p:spPr>
          <a:xfrm>
            <a:off x="205367" y="1564810"/>
            <a:ext cx="7328494" cy="3567213"/>
          </a:xfrm>
        </p:spPr>
        <p:txBody>
          <a:bodyPr vert="horz" lIns="91440" tIns="45720" rIns="91440" bIns="45720" rtlCol="0" anchor="t">
            <a:normAutofit/>
          </a:bodyPr>
          <a:lstStyle/>
          <a:p>
            <a:r>
              <a:rPr lang="en-US" dirty="0">
                <a:latin typeface="Inter"/>
                <a:cs typeface="Arial"/>
              </a:rPr>
              <a:t>Identify appropriate candidates for Carbonhand</a:t>
            </a:r>
          </a:p>
          <a:p>
            <a:r>
              <a:rPr lang="en-US" dirty="0">
                <a:latin typeface="Inter"/>
                <a:cs typeface="Arial"/>
              </a:rPr>
              <a:t>Perform clinical assessments and patient fittings</a:t>
            </a:r>
            <a:endParaRPr lang="en-US" dirty="0">
              <a:latin typeface="Inter"/>
            </a:endParaRPr>
          </a:p>
          <a:p>
            <a:r>
              <a:rPr lang="en-US" dirty="0">
                <a:latin typeface="Inter"/>
                <a:cs typeface="Arial"/>
              </a:rPr>
              <a:t>Provide onboarding assistance and device configurations</a:t>
            </a:r>
          </a:p>
          <a:p>
            <a:r>
              <a:rPr lang="en-US" dirty="0">
                <a:latin typeface="Inter"/>
                <a:cs typeface="Arial"/>
              </a:rPr>
              <a:t>Support successful integration to promote greater independence with daily activities</a:t>
            </a:r>
          </a:p>
          <a:p>
            <a:r>
              <a:rPr lang="en-US" dirty="0">
                <a:latin typeface="Inter"/>
                <a:cs typeface="Arial"/>
              </a:rPr>
              <a:t>Join a unique community of Carbonhand Specialists</a:t>
            </a:r>
          </a:p>
          <a:p>
            <a:pPr marL="0" indent="0">
              <a:buNone/>
            </a:pPr>
            <a:endParaRPr lang="en-US" dirty="0">
              <a:latin typeface="Century Gothic"/>
              <a:cs typeface="Arial"/>
            </a:endParaRPr>
          </a:p>
        </p:txBody>
      </p:sp>
      <p:pic>
        <p:nvPicPr>
          <p:cNvPr id="5" name="Picture 4" descr="A person sitting at a desk looking at a person on a computer screen&#10;&#10;Description automatically generated">
            <a:extLst>
              <a:ext uri="{FF2B5EF4-FFF2-40B4-BE49-F238E27FC236}">
                <a16:creationId xmlns:a16="http://schemas.microsoft.com/office/drawing/2014/main" id="{78F50A83-1731-1BB5-F4AB-D0B232E0F8F6}"/>
              </a:ext>
            </a:extLst>
          </p:cNvPr>
          <p:cNvPicPr>
            <a:picLocks noChangeAspect="1"/>
          </p:cNvPicPr>
          <p:nvPr/>
        </p:nvPicPr>
        <p:blipFill>
          <a:blip r:embed="rId2"/>
          <a:stretch>
            <a:fillRect/>
          </a:stretch>
        </p:blipFill>
        <p:spPr>
          <a:xfrm>
            <a:off x="7667834" y="1463879"/>
            <a:ext cx="4318799" cy="2878363"/>
          </a:xfrm>
          <a:prstGeom prst="roundRect">
            <a:avLst>
              <a:gd name="adj" fmla="val 4531"/>
            </a:avLst>
          </a:prstGeom>
        </p:spPr>
      </p:pic>
    </p:spTree>
    <p:extLst>
      <p:ext uri="{BB962C8B-B14F-4D97-AF65-F5344CB8AC3E}">
        <p14:creationId xmlns:p14="http://schemas.microsoft.com/office/powerpoint/2010/main" val="1865693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A300E-4345-A6CB-48CC-16EFA567F93B}"/>
              </a:ext>
            </a:extLst>
          </p:cNvPr>
          <p:cNvSpPr>
            <a:spLocks noGrp="1"/>
          </p:cNvSpPr>
          <p:nvPr>
            <p:ph type="title"/>
          </p:nvPr>
        </p:nvSpPr>
        <p:spPr/>
        <p:txBody>
          <a:bodyPr>
            <a:normAutofit/>
          </a:bodyPr>
          <a:lstStyle/>
          <a:p>
            <a:r>
              <a:rPr lang="en-US">
                <a:latin typeface="Inter"/>
              </a:rPr>
              <a:t>Online Peer-to-Peer Training</a:t>
            </a:r>
            <a:endParaRPr lang="en-SE">
              <a:latin typeface="Inter"/>
            </a:endParaRPr>
          </a:p>
        </p:txBody>
      </p:sp>
      <p:sp>
        <p:nvSpPr>
          <p:cNvPr id="3" name="Content Placeholder 2">
            <a:extLst>
              <a:ext uri="{FF2B5EF4-FFF2-40B4-BE49-F238E27FC236}">
                <a16:creationId xmlns:a16="http://schemas.microsoft.com/office/drawing/2014/main" id="{55AD3CC3-29CB-34D1-5629-0797D7154753}"/>
              </a:ext>
            </a:extLst>
          </p:cNvPr>
          <p:cNvSpPr>
            <a:spLocks noGrp="1"/>
          </p:cNvSpPr>
          <p:nvPr>
            <p:ph idx="1"/>
          </p:nvPr>
        </p:nvSpPr>
        <p:spPr>
          <a:xfrm>
            <a:off x="458029" y="2008630"/>
            <a:ext cx="5313716" cy="1420370"/>
          </a:xfrm>
        </p:spPr>
        <p:txBody>
          <a:bodyPr vert="horz" lIns="91440" tIns="45720" rIns="91440" bIns="45720" rtlCol="0" anchor="t">
            <a:normAutofit lnSpcReduction="10000"/>
          </a:bodyPr>
          <a:lstStyle/>
          <a:p>
            <a:pPr>
              <a:buNone/>
            </a:pPr>
            <a:r>
              <a:rPr lang="en-US">
                <a:latin typeface="Inter"/>
                <a:cs typeface="Open Sans"/>
              </a:rPr>
              <a:t>   </a:t>
            </a:r>
            <a:endParaRPr lang="en-US"/>
          </a:p>
          <a:p>
            <a:pPr>
              <a:buNone/>
            </a:pPr>
            <a:r>
              <a:rPr lang="en-US">
                <a:latin typeface="Inter"/>
                <a:cs typeface="Open Sans"/>
              </a:rPr>
              <a:t>   </a:t>
            </a:r>
            <a:r>
              <a:rPr lang="en-US" sz="2400">
                <a:latin typeface="Inter"/>
                <a:cs typeface="Open Sans"/>
              </a:rPr>
              <a:t>We offer expert-led, peer-to-peer training through our Center of Excellence program</a:t>
            </a:r>
            <a:endParaRPr lang="en-US" sz="2400">
              <a:latin typeface="Inter"/>
            </a:endParaRPr>
          </a:p>
          <a:p>
            <a:pPr marL="0" indent="0">
              <a:buNone/>
            </a:pPr>
            <a:endParaRPr lang="en-US"/>
          </a:p>
          <a:p>
            <a:pPr marL="0" indent="0">
              <a:buNone/>
            </a:pPr>
            <a:endParaRPr lang="en-US"/>
          </a:p>
        </p:txBody>
      </p:sp>
      <p:sp>
        <p:nvSpPr>
          <p:cNvPr id="12" name="TextBox 11">
            <a:extLst>
              <a:ext uri="{FF2B5EF4-FFF2-40B4-BE49-F238E27FC236}">
                <a16:creationId xmlns:a16="http://schemas.microsoft.com/office/drawing/2014/main" id="{212CDDCC-232D-925D-367F-22307AA1A96F}"/>
              </a:ext>
            </a:extLst>
          </p:cNvPr>
          <p:cNvSpPr txBox="1"/>
          <p:nvPr/>
        </p:nvSpPr>
        <p:spPr>
          <a:xfrm>
            <a:off x="6579272" y="3943735"/>
            <a:ext cx="3279092" cy="1000274"/>
          </a:xfrm>
          <a:prstGeom prst="rect">
            <a:avLst/>
          </a:prstGeom>
          <a:noFill/>
        </p:spPr>
        <p:txBody>
          <a:bodyPr wrap="square" lIns="91440" tIns="45720" rIns="91440" bIns="45720" rtlCol="0" anchor="t">
            <a:spAutoFit/>
          </a:bodyPr>
          <a:lstStyle/>
          <a:p>
            <a:pPr algn="ctr"/>
            <a:r>
              <a:rPr lang="en-US">
                <a:solidFill>
                  <a:schemeClr val="bg1"/>
                </a:solidFill>
                <a:latin typeface="Inter"/>
              </a:rPr>
              <a:t>Heidi Hoffman, OTR/L</a:t>
            </a:r>
          </a:p>
          <a:p>
            <a:pPr algn="ctr"/>
            <a:r>
              <a:rPr lang="en-US">
                <a:solidFill>
                  <a:schemeClr val="bg1"/>
                </a:solidFill>
                <a:latin typeface="Inter"/>
              </a:rPr>
              <a:t>Lead Clinical Specialist</a:t>
            </a:r>
          </a:p>
          <a:p>
            <a:pPr algn="ctr"/>
            <a:endParaRPr lang="en-US" sz="700">
              <a:solidFill>
                <a:schemeClr val="bg1"/>
              </a:solidFill>
            </a:endParaRPr>
          </a:p>
          <a:p>
            <a:pPr algn="ctr"/>
            <a:endParaRPr lang="en-US" sz="1600">
              <a:solidFill>
                <a:schemeClr val="bg1"/>
              </a:solidFill>
              <a:latin typeface="Inter"/>
            </a:endParaRPr>
          </a:p>
        </p:txBody>
      </p:sp>
      <p:pic>
        <p:nvPicPr>
          <p:cNvPr id="4" name="Picture 3">
            <a:extLst>
              <a:ext uri="{FF2B5EF4-FFF2-40B4-BE49-F238E27FC236}">
                <a16:creationId xmlns:a16="http://schemas.microsoft.com/office/drawing/2014/main" id="{6A7CB350-B88B-8570-C241-E2D1A1793F04}"/>
              </a:ext>
            </a:extLst>
          </p:cNvPr>
          <p:cNvPicPr>
            <a:picLocks noChangeAspect="1"/>
          </p:cNvPicPr>
          <p:nvPr/>
        </p:nvPicPr>
        <p:blipFill>
          <a:blip r:embed="rId2"/>
          <a:stretch>
            <a:fillRect/>
          </a:stretch>
        </p:blipFill>
        <p:spPr>
          <a:xfrm>
            <a:off x="7139873" y="1298952"/>
            <a:ext cx="2298028" cy="2646520"/>
          </a:xfrm>
          <a:prstGeom prst="roundRect">
            <a:avLst>
              <a:gd name="adj" fmla="val 7797"/>
            </a:avLst>
          </a:prstGeom>
        </p:spPr>
      </p:pic>
    </p:spTree>
    <p:extLst>
      <p:ext uri="{BB962C8B-B14F-4D97-AF65-F5344CB8AC3E}">
        <p14:creationId xmlns:p14="http://schemas.microsoft.com/office/powerpoint/2010/main" val="2333961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FE405-8FB9-81A4-5056-64E782357795}"/>
              </a:ext>
            </a:extLst>
          </p:cNvPr>
          <p:cNvSpPr>
            <a:spLocks noGrp="1"/>
          </p:cNvSpPr>
          <p:nvPr>
            <p:ph type="title"/>
          </p:nvPr>
        </p:nvSpPr>
        <p:spPr/>
        <p:txBody>
          <a:bodyPr>
            <a:normAutofit/>
          </a:bodyPr>
          <a:lstStyle/>
          <a:p>
            <a:r>
              <a:rPr lang="en-US">
                <a:latin typeface="Inter"/>
              </a:rPr>
              <a:t>Assessment Support</a:t>
            </a:r>
          </a:p>
        </p:txBody>
      </p:sp>
      <p:sp>
        <p:nvSpPr>
          <p:cNvPr id="3" name="Content Placeholder 2">
            <a:extLst>
              <a:ext uri="{FF2B5EF4-FFF2-40B4-BE49-F238E27FC236}">
                <a16:creationId xmlns:a16="http://schemas.microsoft.com/office/drawing/2014/main" id="{D2AFB884-6018-BCB8-D3D6-2DA724259EFB}"/>
              </a:ext>
            </a:extLst>
          </p:cNvPr>
          <p:cNvSpPr>
            <a:spLocks noGrp="1"/>
          </p:cNvSpPr>
          <p:nvPr>
            <p:ph idx="1"/>
          </p:nvPr>
        </p:nvSpPr>
        <p:spPr>
          <a:xfrm>
            <a:off x="205367" y="1290193"/>
            <a:ext cx="5402953" cy="3841830"/>
          </a:xfrm>
        </p:spPr>
        <p:txBody>
          <a:bodyPr vert="horz" lIns="91440" tIns="45720" rIns="91440" bIns="45720" rtlCol="0" anchor="t">
            <a:normAutofit/>
          </a:bodyPr>
          <a:lstStyle/>
          <a:p>
            <a:r>
              <a:rPr lang="en-US">
                <a:latin typeface="Inter"/>
                <a:cs typeface="Open Sans"/>
              </a:rPr>
              <a:t>We offer remote support to help your clinical team feel confident during initial trials.</a:t>
            </a:r>
            <a:endParaRPr lang="en-US">
              <a:latin typeface="Inter"/>
            </a:endParaRPr>
          </a:p>
          <a:p>
            <a:r>
              <a:rPr lang="en-US">
                <a:latin typeface="Inter"/>
                <a:cs typeface="Open Sans"/>
              </a:rPr>
              <a:t>During a Teams/Zoom session, we can connect to the patient’s </a:t>
            </a:r>
            <a:r>
              <a:rPr lang="en-US" err="1">
                <a:latin typeface="Inter"/>
                <a:cs typeface="Open Sans"/>
              </a:rPr>
              <a:t>Carbonhand</a:t>
            </a:r>
            <a:r>
              <a:rPr lang="en-US">
                <a:latin typeface="Inter"/>
                <a:cs typeface="Open Sans"/>
              </a:rPr>
              <a:t> and adjust settings to ensure the best user experience.</a:t>
            </a:r>
            <a:endParaRPr lang="en-US">
              <a:latin typeface="Inter"/>
            </a:endParaRPr>
          </a:p>
          <a:p>
            <a:r>
              <a:rPr lang="en-US">
                <a:latin typeface="Inter"/>
                <a:cs typeface="Open Sans"/>
              </a:rPr>
              <a:t>This same approach can be used for future patient follow-up support.</a:t>
            </a:r>
            <a:endParaRPr lang="en-US">
              <a:latin typeface="Inter"/>
            </a:endParaRPr>
          </a:p>
          <a:p>
            <a:endParaRPr lang="en-US"/>
          </a:p>
        </p:txBody>
      </p:sp>
      <p:pic>
        <p:nvPicPr>
          <p:cNvPr id="4" name="Picture 3" descr="A computer on a desk&#10;&#10;Description automatically generated">
            <a:extLst>
              <a:ext uri="{FF2B5EF4-FFF2-40B4-BE49-F238E27FC236}">
                <a16:creationId xmlns:a16="http://schemas.microsoft.com/office/drawing/2014/main" id="{BC633E47-00DF-E403-E184-17DD4AC7895A}"/>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Lst>
          </a:blip>
          <a:stretch>
            <a:fillRect/>
          </a:stretch>
        </p:blipFill>
        <p:spPr>
          <a:xfrm>
            <a:off x="6344804" y="1290193"/>
            <a:ext cx="5641829" cy="3140618"/>
          </a:xfrm>
          <a:prstGeom prst="roundRect">
            <a:avLst>
              <a:gd name="adj" fmla="val 4484"/>
            </a:avLst>
          </a:prstGeom>
        </p:spPr>
      </p:pic>
    </p:spTree>
    <p:extLst>
      <p:ext uri="{BB962C8B-B14F-4D97-AF65-F5344CB8AC3E}">
        <p14:creationId xmlns:p14="http://schemas.microsoft.com/office/powerpoint/2010/main" val="4247639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97CF9-36F2-946D-54C8-6B4A66023151}"/>
              </a:ext>
            </a:extLst>
          </p:cNvPr>
          <p:cNvSpPr>
            <a:spLocks noGrp="1"/>
          </p:cNvSpPr>
          <p:nvPr>
            <p:ph type="title"/>
          </p:nvPr>
        </p:nvSpPr>
        <p:spPr>
          <a:xfrm>
            <a:off x="214126" y="198308"/>
            <a:ext cx="11103088" cy="613481"/>
          </a:xfrm>
        </p:spPr>
        <p:txBody>
          <a:bodyPr>
            <a:normAutofit fontScale="90000"/>
          </a:bodyPr>
          <a:lstStyle/>
          <a:p>
            <a:r>
              <a:rPr lang="en-US" err="1">
                <a:latin typeface="Inter"/>
              </a:rPr>
              <a:t>Carbonhand</a:t>
            </a:r>
            <a:r>
              <a:rPr lang="en-US">
                <a:latin typeface="Inter"/>
              </a:rPr>
              <a:t> Academy – Extended Online Training for Clinicians and Users</a:t>
            </a:r>
            <a:endParaRPr lang="en-SE">
              <a:latin typeface="Inter"/>
            </a:endParaRPr>
          </a:p>
        </p:txBody>
      </p:sp>
      <p:sp>
        <p:nvSpPr>
          <p:cNvPr id="3" name="Content Placeholder 2">
            <a:extLst>
              <a:ext uri="{FF2B5EF4-FFF2-40B4-BE49-F238E27FC236}">
                <a16:creationId xmlns:a16="http://schemas.microsoft.com/office/drawing/2014/main" id="{365E0404-73D8-03C5-35C4-B2E2F0BD296C}"/>
              </a:ext>
            </a:extLst>
          </p:cNvPr>
          <p:cNvSpPr>
            <a:spLocks noGrp="1"/>
          </p:cNvSpPr>
          <p:nvPr>
            <p:ph idx="1"/>
          </p:nvPr>
        </p:nvSpPr>
        <p:spPr>
          <a:xfrm>
            <a:off x="214126" y="966125"/>
            <a:ext cx="5882517" cy="5374587"/>
          </a:xfrm>
        </p:spPr>
        <p:txBody>
          <a:bodyPr vert="horz" lIns="91440" tIns="45720" rIns="91440" bIns="45720" rtlCol="0" anchor="t">
            <a:noAutofit/>
          </a:bodyPr>
          <a:lstStyle/>
          <a:p>
            <a:pPr marL="0" indent="0">
              <a:buNone/>
            </a:pPr>
            <a:r>
              <a:rPr lang="en-US" sz="1400" i="1" dirty="0">
                <a:latin typeface="Inter"/>
                <a:cs typeface="Open Sans"/>
              </a:rPr>
              <a:t>*Completion recommended prior to Center of Excellence training*</a:t>
            </a:r>
          </a:p>
          <a:p>
            <a:pPr marL="0" indent="0">
              <a:buNone/>
            </a:pPr>
            <a:endParaRPr lang="en-US" sz="2400" b="1" dirty="0">
              <a:latin typeface="Century Gothic"/>
              <a:cs typeface="Open Sans"/>
            </a:endParaRPr>
          </a:p>
          <a:p>
            <a:pPr marL="0" indent="0">
              <a:buNone/>
            </a:pPr>
            <a:r>
              <a:rPr lang="en-US" sz="2400" b="1" dirty="0">
                <a:latin typeface="Inter"/>
                <a:cs typeface="Open Sans"/>
              </a:rPr>
              <a:t>The Academy covers:</a:t>
            </a:r>
            <a:endParaRPr lang="en-US" sz="1800" i="1" dirty="0">
              <a:latin typeface="Inter"/>
              <a:cs typeface="Open Sans"/>
            </a:endParaRPr>
          </a:p>
          <a:p>
            <a:r>
              <a:rPr lang="en-US" sz="1800" dirty="0">
                <a:latin typeface="Inter"/>
                <a:cs typeface="Open Sans"/>
              </a:rPr>
              <a:t>Safe and effective Carbonhand use</a:t>
            </a:r>
            <a:endParaRPr lang="en-US" dirty="0">
              <a:latin typeface="Inter"/>
              <a:cs typeface="Open Sans"/>
            </a:endParaRPr>
          </a:p>
          <a:p>
            <a:r>
              <a:rPr lang="en-US" sz="1800" dirty="0">
                <a:latin typeface="Inter"/>
                <a:cs typeface="Open Sans"/>
              </a:rPr>
              <a:t>Personalizing system settings</a:t>
            </a:r>
            <a:endParaRPr lang="en-US" dirty="0">
              <a:latin typeface="Inter"/>
            </a:endParaRPr>
          </a:p>
          <a:p>
            <a:r>
              <a:rPr lang="en-US" sz="1800" dirty="0">
                <a:latin typeface="Inter"/>
                <a:cs typeface="Open Sans"/>
              </a:rPr>
              <a:t>Daily activities supported by Carbonhand</a:t>
            </a:r>
            <a:endParaRPr lang="en-US" dirty="0">
              <a:latin typeface="Inter"/>
            </a:endParaRPr>
          </a:p>
          <a:p>
            <a:r>
              <a:rPr lang="en-US" sz="1800" dirty="0">
                <a:latin typeface="Inter"/>
                <a:cs typeface="Open Sans"/>
              </a:rPr>
              <a:t>Clinical evidence</a:t>
            </a:r>
            <a:endParaRPr lang="en-US" dirty="0">
              <a:latin typeface="Inter"/>
            </a:endParaRPr>
          </a:p>
          <a:p>
            <a:endParaRPr lang="en-US" sz="1800" b="1" dirty="0">
              <a:latin typeface="Inter"/>
              <a:cs typeface="Open Sans"/>
            </a:endParaRPr>
          </a:p>
          <a:p>
            <a:pPr marL="0" indent="0">
              <a:buNone/>
            </a:pPr>
            <a:r>
              <a:rPr lang="en-US" sz="1800" b="1" dirty="0">
                <a:latin typeface="Inter"/>
                <a:cs typeface="Open Sans"/>
              </a:rPr>
              <a:t>Format:  </a:t>
            </a:r>
            <a:r>
              <a:rPr lang="en-US" sz="1800" dirty="0">
                <a:latin typeface="Inter"/>
                <a:cs typeface="Open Sans"/>
              </a:rPr>
              <a:t>Short, self-paced video modules</a:t>
            </a:r>
            <a:br>
              <a:rPr lang="en-US" sz="1800" dirty="0">
                <a:latin typeface="Inter"/>
                <a:cs typeface="Open Sans"/>
              </a:rPr>
            </a:br>
            <a:r>
              <a:rPr lang="en-US" sz="1800" dirty="0">
                <a:latin typeface="Inter"/>
                <a:cs typeface="Open Sans"/>
              </a:rPr>
              <a:t>               (total time: ~1 hour)</a:t>
            </a:r>
            <a:endParaRPr lang="en-US" dirty="0">
              <a:latin typeface="Inter"/>
            </a:endParaRPr>
          </a:p>
          <a:p>
            <a:pPr marL="0" indent="0">
              <a:buNone/>
            </a:pPr>
            <a:r>
              <a:rPr lang="en-US" sz="1200" dirty="0">
                <a:latin typeface="Inter"/>
                <a:cs typeface="Open Sans"/>
              </a:rPr>
              <a:t>*Certificate provided upon successful completion of the exa</a:t>
            </a:r>
            <a:r>
              <a:rPr lang="en-US" sz="1200" dirty="0">
                <a:latin typeface="Century Gothic"/>
                <a:cs typeface="Open Sans"/>
              </a:rPr>
              <a:t>m*</a:t>
            </a:r>
            <a:endParaRPr lang="en-US" sz="1200" dirty="0">
              <a:latin typeface="Century Gothic"/>
            </a:endParaRPr>
          </a:p>
          <a:p>
            <a:endParaRPr lang="en-US" sz="1800" dirty="0"/>
          </a:p>
        </p:txBody>
      </p:sp>
      <p:pic>
        <p:nvPicPr>
          <p:cNvPr id="5" name="Picture 4">
            <a:extLst>
              <a:ext uri="{FF2B5EF4-FFF2-40B4-BE49-F238E27FC236}">
                <a16:creationId xmlns:a16="http://schemas.microsoft.com/office/drawing/2014/main" id="{FC46E142-7318-B2C6-4DB3-10F5DE86098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601918" y="1404055"/>
            <a:ext cx="5375957" cy="429342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35035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C2DE5-D4E3-B8B7-E2F8-E6645A84F7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FF4888-BFED-24C3-C879-34D7DBBEAD9A}"/>
              </a:ext>
            </a:extLst>
          </p:cNvPr>
          <p:cNvSpPr>
            <a:spLocks noGrp="1"/>
          </p:cNvSpPr>
          <p:nvPr>
            <p:ph type="title"/>
          </p:nvPr>
        </p:nvSpPr>
        <p:spPr/>
        <p:txBody>
          <a:bodyPr/>
          <a:lstStyle/>
          <a:p>
            <a:r>
              <a:rPr lang="en-US" dirty="0"/>
              <a:t>Program requirements</a:t>
            </a:r>
            <a:endParaRPr lang="en-SE" dirty="0"/>
          </a:p>
        </p:txBody>
      </p:sp>
      <p:sp>
        <p:nvSpPr>
          <p:cNvPr id="3" name="Content Placeholder 2">
            <a:extLst>
              <a:ext uri="{FF2B5EF4-FFF2-40B4-BE49-F238E27FC236}">
                <a16:creationId xmlns:a16="http://schemas.microsoft.com/office/drawing/2014/main" id="{C1B14D96-03D5-B17A-2A3E-FFE407BC824D}"/>
              </a:ext>
            </a:extLst>
          </p:cNvPr>
          <p:cNvSpPr>
            <a:spLocks noGrp="1"/>
          </p:cNvSpPr>
          <p:nvPr>
            <p:ph idx="1"/>
          </p:nvPr>
        </p:nvSpPr>
        <p:spPr>
          <a:xfrm>
            <a:off x="205367" y="1106262"/>
            <a:ext cx="9965676" cy="4956608"/>
          </a:xfrm>
        </p:spPr>
        <p:txBody>
          <a:bodyPr>
            <a:noAutofit/>
          </a:bodyPr>
          <a:lstStyle/>
          <a:p>
            <a:pPr marL="0" indent="0">
              <a:buNone/>
            </a:pPr>
            <a:r>
              <a:rPr lang="en-US" sz="1800" dirty="0"/>
              <a:t>Before a facility can participate in the Center of Excellence Program, the following requirements should be completed. Having this foundation in place ensures that the training is relevant, practical, and builds on real clinical experience with Carbonhand. </a:t>
            </a:r>
            <a:br>
              <a:rPr lang="en-US" sz="1800" dirty="0"/>
            </a:br>
            <a:endParaRPr lang="en-US" sz="1800" dirty="0"/>
          </a:p>
          <a:p>
            <a:r>
              <a:rPr lang="en-US" sz="1800" dirty="0"/>
              <a:t>An </a:t>
            </a:r>
            <a:r>
              <a:rPr lang="en-US" sz="1800" b="1" dirty="0"/>
              <a:t>in-service and patient trial </a:t>
            </a:r>
            <a:r>
              <a:rPr lang="en-US" sz="1800" dirty="0"/>
              <a:t>have been conducted with the clinic. </a:t>
            </a:r>
          </a:p>
          <a:p>
            <a:r>
              <a:rPr lang="en-US" sz="1800" dirty="0"/>
              <a:t>At least </a:t>
            </a:r>
            <a:r>
              <a:rPr lang="en-US" sz="1800" b="1" dirty="0"/>
              <a:t>one Carbonhand has been prescribed, ordered, </a:t>
            </a:r>
            <a:br>
              <a:rPr lang="en-US" sz="1800" b="1" dirty="0"/>
            </a:br>
            <a:r>
              <a:rPr lang="en-US" sz="1800" b="1" dirty="0"/>
              <a:t>and fitted </a:t>
            </a:r>
            <a:r>
              <a:rPr lang="en-US" sz="1800" dirty="0"/>
              <a:t>before the Center of Excellence training is scheduled. </a:t>
            </a:r>
          </a:p>
          <a:p>
            <a:r>
              <a:rPr lang="en-US" sz="1800" dirty="0"/>
              <a:t>At least </a:t>
            </a:r>
            <a:r>
              <a:rPr lang="en-US" sz="1800" b="1" dirty="0"/>
              <a:t>one participating clinician has observed a Carbonhand </a:t>
            </a:r>
            <a:br>
              <a:rPr lang="en-US" sz="1800" b="1" dirty="0"/>
            </a:br>
            <a:r>
              <a:rPr lang="en-US" sz="1800" b="1" dirty="0"/>
              <a:t>representative complete the fitting </a:t>
            </a:r>
            <a:r>
              <a:rPr lang="en-US" sz="1800" dirty="0"/>
              <a:t>of the clinic’s first </a:t>
            </a:r>
            <a:br>
              <a:rPr lang="en-US" sz="1800" dirty="0"/>
            </a:br>
            <a:r>
              <a:rPr lang="en-US" sz="1800" dirty="0"/>
              <a:t>prescribed device. </a:t>
            </a:r>
          </a:p>
          <a:p>
            <a:r>
              <a:rPr lang="en-US" sz="1800" dirty="0"/>
              <a:t>A minimum of </a:t>
            </a:r>
            <a:r>
              <a:rPr lang="en-US" sz="1800" b="1" dirty="0"/>
              <a:t>two clinicians participate in the </a:t>
            </a:r>
            <a:br>
              <a:rPr lang="en-US" sz="1800" b="1" dirty="0"/>
            </a:br>
            <a:r>
              <a:rPr lang="en-US" sz="1800" b="1" dirty="0"/>
              <a:t>Center of Excellence training</a:t>
            </a:r>
            <a:r>
              <a:rPr lang="en-US" sz="1800" dirty="0"/>
              <a:t>. </a:t>
            </a:r>
          </a:p>
          <a:p>
            <a:endParaRPr lang="en-US" sz="1800" dirty="0"/>
          </a:p>
          <a:p>
            <a:pPr marL="0" indent="0">
              <a:buNone/>
            </a:pPr>
            <a:r>
              <a:rPr lang="en-US" sz="1800" dirty="0"/>
              <a:t>Once these requirements have been met and participation has been </a:t>
            </a:r>
            <a:br>
              <a:rPr lang="en-US" sz="1800" dirty="0"/>
            </a:br>
            <a:r>
              <a:rPr lang="en-US" sz="1800" dirty="0"/>
              <a:t>confirmed, the Center of Excellence program can begin. </a:t>
            </a:r>
            <a:endParaRPr lang="en-SE" sz="1200" dirty="0"/>
          </a:p>
        </p:txBody>
      </p:sp>
      <p:pic>
        <p:nvPicPr>
          <p:cNvPr id="7" name="Picture 6">
            <a:extLst>
              <a:ext uri="{FF2B5EF4-FFF2-40B4-BE49-F238E27FC236}">
                <a16:creationId xmlns:a16="http://schemas.microsoft.com/office/drawing/2014/main" id="{A696F030-FE08-B465-A544-D343D4F219E4}"/>
              </a:ext>
            </a:extLst>
          </p:cNvPr>
          <p:cNvPicPr>
            <a:picLocks noChangeAspect="1"/>
          </p:cNvPicPr>
          <p:nvPr/>
        </p:nvPicPr>
        <p:blipFill>
          <a:blip r:embed="rId2"/>
          <a:srcRect l="3939" r="5931"/>
          <a:stretch>
            <a:fillRect/>
          </a:stretch>
        </p:blipFill>
        <p:spPr>
          <a:xfrm>
            <a:off x="8231580" y="2213113"/>
            <a:ext cx="3878925" cy="2869095"/>
          </a:xfrm>
          <a:prstGeom prst="roundRect">
            <a:avLst>
              <a:gd name="adj" fmla="val 5678"/>
            </a:avLst>
          </a:prstGeom>
        </p:spPr>
      </p:pic>
    </p:spTree>
    <p:extLst>
      <p:ext uri="{BB962C8B-B14F-4D97-AF65-F5344CB8AC3E}">
        <p14:creationId xmlns:p14="http://schemas.microsoft.com/office/powerpoint/2010/main" val="270296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1106A-F003-F7CA-CD69-70ADFF3D8398}"/>
              </a:ext>
            </a:extLst>
          </p:cNvPr>
          <p:cNvSpPr>
            <a:spLocks noGrp="1"/>
          </p:cNvSpPr>
          <p:nvPr>
            <p:ph type="title"/>
          </p:nvPr>
        </p:nvSpPr>
        <p:spPr/>
        <p:txBody>
          <a:bodyPr/>
          <a:lstStyle/>
          <a:p>
            <a:r>
              <a:rPr lang="en-US" dirty="0"/>
              <a:t>Center of Excellence Training </a:t>
            </a:r>
          </a:p>
        </p:txBody>
      </p:sp>
      <p:sp>
        <p:nvSpPr>
          <p:cNvPr id="3" name="Content Placeholder 2">
            <a:extLst>
              <a:ext uri="{FF2B5EF4-FFF2-40B4-BE49-F238E27FC236}">
                <a16:creationId xmlns:a16="http://schemas.microsoft.com/office/drawing/2014/main" id="{4A0118D1-9304-EC19-434B-F05B7E6BECB0}"/>
              </a:ext>
            </a:extLst>
          </p:cNvPr>
          <p:cNvSpPr>
            <a:spLocks noGrp="1"/>
          </p:cNvSpPr>
          <p:nvPr>
            <p:ph idx="1"/>
          </p:nvPr>
        </p:nvSpPr>
        <p:spPr>
          <a:xfrm>
            <a:off x="205367" y="1106262"/>
            <a:ext cx="10515600" cy="4943355"/>
          </a:xfrm>
        </p:spPr>
        <p:txBody>
          <a:bodyPr>
            <a:noAutofit/>
          </a:bodyPr>
          <a:lstStyle/>
          <a:p>
            <a:pPr marL="0" indent="0">
              <a:buNone/>
            </a:pPr>
            <a:r>
              <a:rPr lang="en-US" sz="1800" dirty="0"/>
              <a:t>The training program includes: </a:t>
            </a:r>
          </a:p>
          <a:p>
            <a:r>
              <a:rPr lang="en-US" sz="1800" b="1" dirty="0"/>
              <a:t>Two virtual training sessions and a Clinical Demo Kit unboxing. </a:t>
            </a:r>
            <a:r>
              <a:rPr lang="en-US" sz="1800" dirty="0"/>
              <a:t>A Carbonhand representative is on-site with the clinical team while a Carbonhand Clinical Specialist joins virtually. Each session is approximately 45–60 minutes. If preferred, the sessions may be combined into one longer training session. </a:t>
            </a:r>
          </a:p>
          <a:p>
            <a:r>
              <a:rPr lang="en-US" sz="1800" b="1" dirty="0"/>
              <a:t>Optional patient fitting during the training. </a:t>
            </a:r>
            <a:r>
              <a:rPr lang="en-US" sz="1800" dirty="0"/>
              <a:t>Whenever possible, a suitable patient can be identified and pre-screened in advance, allowing the clinical team to immediately apply what they have learned in a real clinical setting. If an appropriate candidate is not available, the hands-on portion of the training can instead be completed with the participating clinicians. </a:t>
            </a:r>
          </a:p>
          <a:p>
            <a:r>
              <a:rPr lang="en-US" sz="1800" b="1" dirty="0"/>
              <a:t>A brief competency exam</a:t>
            </a:r>
            <a:r>
              <a:rPr lang="en-US" sz="1800" dirty="0"/>
              <a:t>, completed together as a group at the end of the training. </a:t>
            </a:r>
          </a:p>
          <a:p>
            <a:r>
              <a:rPr lang="en-US" dirty="0"/>
              <a:t>Digital </a:t>
            </a:r>
            <a:r>
              <a:rPr lang="en-US" b="1" dirty="0"/>
              <a:t>certificates of completion for each participating clinician</a:t>
            </a:r>
            <a:r>
              <a:rPr lang="en-US" dirty="0"/>
              <a:t>. </a:t>
            </a:r>
          </a:p>
          <a:p>
            <a:r>
              <a:rPr lang="en-US" b="1" dirty="0"/>
              <a:t>A framed Center of Excellence facility certificate, </a:t>
            </a:r>
            <a:r>
              <a:rPr lang="en-US" dirty="0"/>
              <a:t>mailed after training. </a:t>
            </a:r>
          </a:p>
          <a:p>
            <a:r>
              <a:rPr lang="en-US" sz="1800" b="1" dirty="0"/>
              <a:t>A comprehensive Center of Excellence resource binder </a:t>
            </a:r>
            <a:r>
              <a:rPr lang="en-US" sz="1800" dirty="0"/>
              <a:t>containing step-by-step guides, clinical resources, reference materials, and tools to support implementation within the facility. </a:t>
            </a:r>
          </a:p>
        </p:txBody>
      </p:sp>
    </p:spTree>
    <p:extLst>
      <p:ext uri="{BB962C8B-B14F-4D97-AF65-F5344CB8AC3E}">
        <p14:creationId xmlns:p14="http://schemas.microsoft.com/office/powerpoint/2010/main" val="2404634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13F57-1FCA-CE92-A40F-9DCE629FA4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5286F6-3421-106C-C3AE-94BE3DA852DC}"/>
              </a:ext>
            </a:extLst>
          </p:cNvPr>
          <p:cNvSpPr>
            <a:spLocks noGrp="1"/>
          </p:cNvSpPr>
          <p:nvPr>
            <p:ph type="title"/>
          </p:nvPr>
        </p:nvSpPr>
        <p:spPr/>
        <p:txBody>
          <a:bodyPr/>
          <a:lstStyle/>
          <a:p>
            <a:r>
              <a:rPr lang="en-US" dirty="0"/>
              <a:t>Clinical Demo Kit</a:t>
            </a:r>
            <a:endParaRPr lang="en-SE" dirty="0"/>
          </a:p>
        </p:txBody>
      </p:sp>
      <p:sp>
        <p:nvSpPr>
          <p:cNvPr id="3" name="Content Placeholder 2">
            <a:extLst>
              <a:ext uri="{FF2B5EF4-FFF2-40B4-BE49-F238E27FC236}">
                <a16:creationId xmlns:a16="http://schemas.microsoft.com/office/drawing/2014/main" id="{A12D55BC-E8B5-A90A-DA35-D56ECEA45BE7}"/>
              </a:ext>
            </a:extLst>
          </p:cNvPr>
          <p:cNvSpPr>
            <a:spLocks noGrp="1"/>
          </p:cNvSpPr>
          <p:nvPr>
            <p:ph idx="1"/>
          </p:nvPr>
        </p:nvSpPr>
        <p:spPr>
          <a:xfrm>
            <a:off x="205367" y="1106262"/>
            <a:ext cx="9965676" cy="4956608"/>
          </a:xfrm>
        </p:spPr>
        <p:txBody>
          <a:bodyPr>
            <a:noAutofit/>
          </a:bodyPr>
          <a:lstStyle/>
          <a:p>
            <a:pPr marL="0" indent="0">
              <a:buNone/>
            </a:pPr>
            <a:r>
              <a:rPr lang="en-US" dirty="0"/>
              <a:t>Participating facilities receive a </a:t>
            </a:r>
            <a:r>
              <a:rPr lang="en-US" b="1" dirty="0"/>
              <a:t>Carbonhand Clinical Demo Kit on an </a:t>
            </a:r>
            <a:br>
              <a:rPr lang="en-US" b="1" dirty="0"/>
            </a:br>
            <a:r>
              <a:rPr lang="en-US" b="1" dirty="0"/>
              <a:t>initial 90-day loan</a:t>
            </a:r>
            <a:r>
              <a:rPr lang="en-US" dirty="0"/>
              <a:t>. The kit remains at the facility and may be used for: </a:t>
            </a:r>
          </a:p>
          <a:p>
            <a:r>
              <a:rPr lang="en-US" dirty="0"/>
              <a:t>Patient screenings </a:t>
            </a:r>
          </a:p>
          <a:p>
            <a:r>
              <a:rPr lang="en-US" dirty="0"/>
              <a:t>Trials and evaluations </a:t>
            </a:r>
          </a:p>
          <a:p>
            <a:r>
              <a:rPr lang="en-US" dirty="0"/>
              <a:t>Staff training </a:t>
            </a:r>
          </a:p>
          <a:p>
            <a:r>
              <a:rPr lang="en-US" dirty="0"/>
              <a:t>Incorporating Carbonhand into patient treatment </a:t>
            </a:r>
            <a:br>
              <a:rPr lang="en-US" dirty="0"/>
            </a:br>
            <a:r>
              <a:rPr lang="en-US" dirty="0"/>
              <a:t>when clinically appropriate. </a:t>
            </a:r>
          </a:p>
          <a:p>
            <a:endParaRPr lang="en-US" dirty="0"/>
          </a:p>
          <a:p>
            <a:endParaRPr lang="en-SE" dirty="0"/>
          </a:p>
          <a:p>
            <a:pPr marL="0" indent="0">
              <a:buNone/>
            </a:pPr>
            <a:r>
              <a:rPr lang="en-US" dirty="0"/>
              <a:t>At the end of the initial 90-day loan period, the facility and </a:t>
            </a:r>
            <a:br>
              <a:rPr lang="en-US" dirty="0"/>
            </a:br>
            <a:r>
              <a:rPr lang="en-US" dirty="0"/>
              <a:t>the Carbonhand team will review the experience, discuss </a:t>
            </a:r>
            <a:br>
              <a:rPr lang="en-US" dirty="0"/>
            </a:br>
            <a:r>
              <a:rPr lang="en-US" dirty="0"/>
              <a:t>ongoing needs and explore potential next steps. </a:t>
            </a:r>
            <a:endParaRPr lang="en-SE" sz="1200" dirty="0"/>
          </a:p>
        </p:txBody>
      </p:sp>
      <p:pic>
        <p:nvPicPr>
          <p:cNvPr id="5" name="Picture 4">
            <a:extLst>
              <a:ext uri="{FF2B5EF4-FFF2-40B4-BE49-F238E27FC236}">
                <a16:creationId xmlns:a16="http://schemas.microsoft.com/office/drawing/2014/main" id="{8CB42A28-72CB-6DD4-0EA0-E69C63474995}"/>
              </a:ext>
            </a:extLst>
          </p:cNvPr>
          <p:cNvPicPr>
            <a:picLocks noChangeAspect="1"/>
          </p:cNvPicPr>
          <p:nvPr/>
        </p:nvPicPr>
        <p:blipFill>
          <a:blip r:embed="rId2"/>
          <a:stretch>
            <a:fillRect/>
          </a:stretch>
        </p:blipFill>
        <p:spPr>
          <a:xfrm>
            <a:off x="7434470" y="1159570"/>
            <a:ext cx="4416286" cy="4416286"/>
          </a:xfrm>
          <a:prstGeom prst="rect">
            <a:avLst/>
          </a:prstGeom>
        </p:spPr>
      </p:pic>
    </p:spTree>
    <p:extLst>
      <p:ext uri="{BB962C8B-B14F-4D97-AF65-F5344CB8AC3E}">
        <p14:creationId xmlns:p14="http://schemas.microsoft.com/office/powerpoint/2010/main" val="2233954339"/>
      </p:ext>
    </p:extLst>
  </p:cSld>
  <p:clrMapOvr>
    <a:masterClrMapping/>
  </p:clrMapOvr>
</p:sld>
</file>

<file path=ppt/theme/theme1.xml><?xml version="1.0" encoding="utf-8"?>
<a:theme xmlns:a="http://schemas.openxmlformats.org/drawingml/2006/main" name="1_Anpassad formgivning">
  <a:themeElements>
    <a:clrScheme name="Custom 2">
      <a:dk1>
        <a:srgbClr val="053434"/>
      </a:dk1>
      <a:lt1>
        <a:srgbClr val="F7F7F7"/>
      </a:lt1>
      <a:dk2>
        <a:srgbClr val="1B1B1A"/>
      </a:dk2>
      <a:lt2>
        <a:srgbClr val="61E9A3"/>
      </a:lt2>
      <a:accent1>
        <a:srgbClr val="61E9A3"/>
      </a:accent1>
      <a:accent2>
        <a:srgbClr val="28514C"/>
      </a:accent2>
      <a:accent3>
        <a:srgbClr val="F4CB48"/>
      </a:accent3>
      <a:accent4>
        <a:srgbClr val="1B1B1A"/>
      </a:accent4>
      <a:accent5>
        <a:srgbClr val="515151"/>
      </a:accent5>
      <a:accent6>
        <a:srgbClr val="919191"/>
      </a:accent6>
      <a:hlink>
        <a:srgbClr val="61E9A3"/>
      </a:hlink>
      <a:folHlink>
        <a:srgbClr val="61E9A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4F97C01-F0ED-4AB2-984D-26C710A82D90}" vid="{7B612E14-1E0F-42A8-B9B2-773EDE471205}"/>
    </a:ext>
  </a:extLst>
</a:theme>
</file>

<file path=ppt/theme/theme2.xml><?xml version="1.0" encoding="utf-8"?>
<a:theme xmlns:a="http://schemas.openxmlformats.org/drawingml/2006/main" name="3_Anpassad formgivning">
  <a:themeElements>
    <a:clrScheme name="Custom 1">
      <a:dk1>
        <a:srgbClr val="053434"/>
      </a:dk1>
      <a:lt1>
        <a:srgbClr val="F7F7F7"/>
      </a:lt1>
      <a:dk2>
        <a:srgbClr val="1B1B1A"/>
      </a:dk2>
      <a:lt2>
        <a:srgbClr val="61E9A3"/>
      </a:lt2>
      <a:accent1>
        <a:srgbClr val="61E9A3"/>
      </a:accent1>
      <a:accent2>
        <a:srgbClr val="28514C"/>
      </a:accent2>
      <a:accent3>
        <a:srgbClr val="F4CB48"/>
      </a:accent3>
      <a:accent4>
        <a:srgbClr val="053434"/>
      </a:accent4>
      <a:accent5>
        <a:srgbClr val="F7F7F7"/>
      </a:accent5>
      <a:accent6>
        <a:srgbClr val="919191"/>
      </a:accent6>
      <a:hlink>
        <a:srgbClr val="61E9A3"/>
      </a:hlink>
      <a:folHlink>
        <a:srgbClr val="61E9A3"/>
      </a:folHlink>
    </a:clrScheme>
    <a:fontScheme name="Bioservo">
      <a:majorFont>
        <a:latin typeface="Inter"/>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4F97C01-F0ED-4AB2-984D-26C710A82D90}" vid="{C45A2842-312C-451E-A1C9-EAAFDD7B2A21}"/>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2C206FC4423EB46BEDDEEDD9666DB9A" ma:contentTypeVersion="14" ma:contentTypeDescription="Create a new document." ma:contentTypeScope="" ma:versionID="ce374eb372b70b8da37989b29d02b9da">
  <xsd:schema xmlns:xsd="http://www.w3.org/2001/XMLSchema" xmlns:xs="http://www.w3.org/2001/XMLSchema" xmlns:p="http://schemas.microsoft.com/office/2006/metadata/properties" xmlns:ns2="fd150387-cf7a-42bd-8a4d-9b91477021ca" xmlns:ns3="63c3ea33-a61f-47fd-907a-958bc25e0917" targetNamespace="http://schemas.microsoft.com/office/2006/metadata/properties" ma:root="true" ma:fieldsID="c04d92bd648458f208cb4ff7921dd96e" ns2:_="" ns3:_="">
    <xsd:import namespace="fd150387-cf7a-42bd-8a4d-9b91477021ca"/>
    <xsd:import namespace="63c3ea33-a61f-47fd-907a-958bc25e091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150387-cf7a-42bd-8a4d-9b91477021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5e604607-c921-42db-b38f-5e80ff31a198"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c3ea33-a61f-47fd-907a-958bc25e091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3d57e78b-3b59-4c7b-b64f-60f9a455b7c9}" ma:internalName="TaxCatchAll" ma:showField="CatchAllData" ma:web="63c3ea33-a61f-47fd-907a-958bc25e091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3c3ea33-a61f-47fd-907a-958bc25e0917" xsi:nil="true"/>
    <lcf76f155ced4ddcb4097134ff3c332f xmlns="fd150387-cf7a-42bd-8a4d-9b91477021c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C2DAC71-CD89-438B-AB19-4CC49CA8B3BC}"/>
</file>

<file path=customXml/itemProps2.xml><?xml version="1.0" encoding="utf-8"?>
<ds:datastoreItem xmlns:ds="http://schemas.openxmlformats.org/officeDocument/2006/customXml" ds:itemID="{A6F2DAD5-65E7-474E-9704-C537FD64E947}">
  <ds:schemaRefs>
    <ds:schemaRef ds:uri="0cf79dcb-2e2f-4328-9d10-1f64185d23de"/>
    <ds:schemaRef ds:uri="3619c892-7b11-45a2-942a-672bda268717"/>
    <ds:schemaRef ds:uri="63c3ea33-a61f-47fd-907a-958bc25e0917"/>
    <ds:schemaRef ds:uri="70e4fc26-8eee-469c-a3d3-6973ee28cebf"/>
    <ds:schemaRef ds:uri="ae63bb42-03b8-4ebe-96e2-5aa81c20232e"/>
    <ds:schemaRef ds:uri="cb10e265-c1fd-4bae-b701-54a90fbe33d9"/>
    <ds:schemaRef ds:uri="e07b55ab-978b-4a76-8fe3-f160d25a82e1"/>
    <ds:schemaRef ds:uri="fd150387-cf7a-42bd-8a4d-9b91477021c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5EB6802-C03F-4915-B50E-DA9F4F4957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Bioservo - PPT_Template May 2024</Template>
  <TotalTime>117</TotalTime>
  <Words>810</Words>
  <Application>Microsoft Office PowerPoint</Application>
  <PresentationFormat>Widescreen</PresentationFormat>
  <Paragraphs>82</Paragraphs>
  <Slides>12</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Arial</vt:lpstr>
      <vt:lpstr>Calibri</vt:lpstr>
      <vt:lpstr>Century Gothic</vt:lpstr>
      <vt:lpstr>Inter</vt:lpstr>
      <vt:lpstr>Open Sans</vt:lpstr>
      <vt:lpstr>1_Anpassad formgivning</vt:lpstr>
      <vt:lpstr>3_Anpassad formgivning</vt:lpstr>
      <vt:lpstr>Center of Excellence - Overview</vt:lpstr>
      <vt:lpstr>Carbonhand Center of Excellence Program</vt:lpstr>
      <vt:lpstr>As a participant in the Center of Excellence Program, practitioners will be able to: </vt:lpstr>
      <vt:lpstr>Online Peer-to-Peer Training</vt:lpstr>
      <vt:lpstr>Assessment Support</vt:lpstr>
      <vt:lpstr>Carbonhand Academy – Extended Online Training for Clinicians and Users</vt:lpstr>
      <vt:lpstr>Program requirements</vt:lpstr>
      <vt:lpstr>Center of Excellence Training </vt:lpstr>
      <vt:lpstr>Clinical Demo Kit</vt:lpstr>
      <vt:lpstr>Ongoing Support During the Loan Period </vt:lpstr>
      <vt:lpstr>Your Support Team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Mikael Wester</dc:creator>
  <cp:lastModifiedBy>Mikael Wester</cp:lastModifiedBy>
  <cp:revision>2</cp:revision>
  <cp:lastPrinted>2023-01-19T13:18:47Z</cp:lastPrinted>
  <dcterms:created xsi:type="dcterms:W3CDTF">2024-09-20T09:08:05Z</dcterms:created>
  <dcterms:modified xsi:type="dcterms:W3CDTF">2026-08-26T11:39:19Z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0x01010042C206FC4423EB46BEDDEEDD9666DB9A</vt:lpwstr>
  </property>
  <property fmtid="{D5CDD505-2E9C-101B-9397-08002B2CF9AE}" pid="3" name="MediaServiceImageTags">
    <vt:lpwstr/>
  </property>
  <property fmtid="{D5CDD505-2E9C-101B-9397-08002B2CF9AE}" pid="4" name="Order">
    <vt:r8>121600</vt:r8>
  </property>
</Properties>
</file>